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87" r:id="rId3"/>
    <p:sldId id="264" r:id="rId4"/>
    <p:sldId id="298" r:id="rId5"/>
    <p:sldId id="281" r:id="rId6"/>
    <p:sldId id="271" r:id="rId7"/>
    <p:sldId id="299" r:id="rId8"/>
    <p:sldId id="280" r:id="rId9"/>
    <p:sldId id="260" r:id="rId10"/>
    <p:sldId id="261" r:id="rId11"/>
    <p:sldId id="308" r:id="rId12"/>
    <p:sldId id="265" r:id="rId13"/>
    <p:sldId id="291" r:id="rId14"/>
    <p:sldId id="275" r:id="rId15"/>
    <p:sldId id="273" r:id="rId16"/>
    <p:sldId id="300" r:id="rId17"/>
    <p:sldId id="266" r:id="rId18"/>
    <p:sldId id="292" r:id="rId19"/>
    <p:sldId id="276" r:id="rId20"/>
    <p:sldId id="302" r:id="rId21"/>
    <p:sldId id="301" r:id="rId22"/>
    <p:sldId id="267" r:id="rId23"/>
    <p:sldId id="293" r:id="rId24"/>
    <p:sldId id="277" r:id="rId25"/>
    <p:sldId id="278" r:id="rId26"/>
    <p:sldId id="303" r:id="rId27"/>
    <p:sldId id="304" r:id="rId28"/>
    <p:sldId id="268" r:id="rId29"/>
    <p:sldId id="295" r:id="rId30"/>
    <p:sldId id="279" r:id="rId31"/>
    <p:sldId id="305" r:id="rId32"/>
    <p:sldId id="270" r:id="rId33"/>
    <p:sldId id="296" r:id="rId34"/>
    <p:sldId id="306" r:id="rId35"/>
    <p:sldId id="269" r:id="rId36"/>
    <p:sldId id="272" r:id="rId37"/>
    <p:sldId id="288" r:id="rId38"/>
    <p:sldId id="307" r:id="rId39"/>
    <p:sldId id="290" r:id="rId40"/>
    <p:sldId id="289" r:id="rId41"/>
    <p:sldId id="26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91799" autoAdjust="0"/>
  </p:normalViewPr>
  <p:slideViewPr>
    <p:cSldViewPr>
      <p:cViewPr>
        <p:scale>
          <a:sx n="90" d="100"/>
          <a:sy n="90" d="100"/>
        </p:scale>
        <p:origin x="-15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ACC1A-798D-4616-846D-5147D81630D7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CDB8D6-7A48-42D8-8CB1-A69EF630AD08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dirty="0"/>
            <a:t>б</a:t>
          </a:r>
        </a:p>
      </dgm:t>
    </dgm:pt>
    <dgm:pt modelId="{EC0888BD-4926-4217-B1DE-D52798EE0208}" type="parTrans" cxnId="{4B725609-2B00-47C1-8193-61B6F7710E46}">
      <dgm:prSet/>
      <dgm:spPr/>
      <dgm:t>
        <a:bodyPr/>
        <a:lstStyle/>
        <a:p>
          <a:pPr algn="ctr"/>
          <a:endParaRPr lang="ru-RU"/>
        </a:p>
      </dgm:t>
    </dgm:pt>
    <dgm:pt modelId="{AEB16633-586B-444A-9E8B-DADEBCE62E7C}" type="sibTrans" cxnId="{4B725609-2B00-47C1-8193-61B6F7710E46}">
      <dgm:prSet/>
      <dgm:spPr/>
      <dgm:t>
        <a:bodyPr/>
        <a:lstStyle/>
        <a:p>
          <a:pPr algn="ctr"/>
          <a:endParaRPr lang="ru-RU"/>
        </a:p>
      </dgm:t>
    </dgm:pt>
    <dgm:pt modelId="{11E9E855-6689-4195-A195-B76136D5DBD9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Грамоты, дипломы</a:t>
          </a:r>
        </a:p>
      </dgm:t>
    </dgm:pt>
    <dgm:pt modelId="{08A67F15-256C-4723-B410-F5EBE2E9D54F}" type="parTrans" cxnId="{84EFE0C8-31CA-4CAA-A9C8-C17EA953D0AA}">
      <dgm:prSet/>
      <dgm:spPr/>
      <dgm:t>
        <a:bodyPr/>
        <a:lstStyle/>
        <a:p>
          <a:pPr algn="ctr"/>
          <a:endParaRPr lang="ru-RU"/>
        </a:p>
      </dgm:t>
    </dgm:pt>
    <dgm:pt modelId="{042DF19E-A688-47E6-B506-7190AF099DAE}" type="sibTrans" cxnId="{84EFE0C8-31CA-4CAA-A9C8-C17EA953D0AA}">
      <dgm:prSet/>
      <dgm:spPr/>
      <dgm:t>
        <a:bodyPr/>
        <a:lstStyle/>
        <a:p>
          <a:pPr algn="ctr"/>
          <a:endParaRPr lang="ru-RU"/>
        </a:p>
      </dgm:t>
    </dgm:pt>
    <dgm:pt modelId="{098A9EDB-A569-486A-81C0-280B4F8162F7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Приглашение на мероприятие/</a:t>
          </a:r>
        </a:p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подтверждение о результатах от зав. кафедрой (научного руководителя) путем заверения с обратной стороны грамоты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55E70-EC07-4DA1-BF7D-540596ABAA6A}" type="parTrans" cxnId="{0FF291DB-538F-40FF-AEF8-4ED8604C1883}">
      <dgm:prSet/>
      <dgm:spPr/>
      <dgm:t>
        <a:bodyPr/>
        <a:lstStyle/>
        <a:p>
          <a:pPr algn="ctr"/>
          <a:endParaRPr lang="ru-RU"/>
        </a:p>
      </dgm:t>
    </dgm:pt>
    <dgm:pt modelId="{100D7067-C5BB-40AC-A3DF-DA6615172C75}" type="sibTrans" cxnId="{0FF291DB-538F-40FF-AEF8-4ED8604C1883}">
      <dgm:prSet/>
      <dgm:spPr/>
      <dgm:t>
        <a:bodyPr/>
        <a:lstStyle/>
        <a:p>
          <a:pPr algn="ctr"/>
          <a:endParaRPr lang="ru-RU"/>
        </a:p>
      </dgm:t>
    </dgm:pt>
    <dgm:pt modelId="{9B747DC4-5F10-4F0C-B12D-ED81E4814255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dirty="0"/>
            <a:t>в</a:t>
          </a:r>
        </a:p>
      </dgm:t>
    </dgm:pt>
    <dgm:pt modelId="{02F69145-2894-4C48-843C-99F17FA357DE}" type="parTrans" cxnId="{FDCEE425-0E22-42E7-BF83-31C2976B07D4}">
      <dgm:prSet/>
      <dgm:spPr/>
      <dgm:t>
        <a:bodyPr/>
        <a:lstStyle/>
        <a:p>
          <a:pPr algn="ctr"/>
          <a:endParaRPr lang="ru-RU"/>
        </a:p>
      </dgm:t>
    </dgm:pt>
    <dgm:pt modelId="{B9C4C0BD-37B0-4538-B6BD-2BDD6483BBA9}" type="sibTrans" cxnId="{FDCEE425-0E22-42E7-BF83-31C2976B07D4}">
      <dgm:prSet/>
      <dgm:spPr/>
      <dgm:t>
        <a:bodyPr/>
        <a:lstStyle/>
        <a:p>
          <a:pPr algn="ctr"/>
          <a:endParaRPr lang="ru-RU"/>
        </a:p>
      </dgm:t>
    </dgm:pt>
    <dgm:pt modelId="{A51C1F8D-2113-43E3-9905-C76B66AA765E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Грамоты, дипломы</a:t>
          </a:r>
        </a:p>
      </dgm:t>
    </dgm:pt>
    <dgm:pt modelId="{3548271C-7CBC-45A6-AE32-FB17A28FCE1E}" type="parTrans" cxnId="{5301E1E1-A024-4CD3-856F-595856876795}">
      <dgm:prSet/>
      <dgm:spPr/>
      <dgm:t>
        <a:bodyPr/>
        <a:lstStyle/>
        <a:p>
          <a:pPr algn="ctr"/>
          <a:endParaRPr lang="ru-RU"/>
        </a:p>
      </dgm:t>
    </dgm:pt>
    <dgm:pt modelId="{23548F2E-D661-415B-97A8-5BF0B18A6416}" type="sibTrans" cxnId="{5301E1E1-A024-4CD3-856F-595856876795}">
      <dgm:prSet/>
      <dgm:spPr/>
      <dgm:t>
        <a:bodyPr/>
        <a:lstStyle/>
        <a:p>
          <a:pPr algn="ctr"/>
          <a:endParaRPr lang="ru-RU"/>
        </a:p>
      </dgm:t>
    </dgm:pt>
    <dgm:pt modelId="{C9AF5974-BF98-47E4-BF78-7F6BE7615D18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письмо/приглашение на мероприятие</a:t>
          </a:r>
        </a:p>
        <a:p>
          <a:pPr algn="ctr"/>
          <a:endParaRPr lang="ru-RU" sz="800" dirty="0"/>
        </a:p>
      </dgm:t>
    </dgm:pt>
    <dgm:pt modelId="{E7634946-65C2-49A2-8544-F741749B1DC2}" type="parTrans" cxnId="{582DE418-E7F8-40B1-A64A-DFC156A165A7}">
      <dgm:prSet/>
      <dgm:spPr/>
      <dgm:t>
        <a:bodyPr/>
        <a:lstStyle/>
        <a:p>
          <a:pPr algn="ctr"/>
          <a:endParaRPr lang="ru-RU"/>
        </a:p>
      </dgm:t>
    </dgm:pt>
    <dgm:pt modelId="{6FB3FFF5-7D9E-44CB-8EF1-5175E653ECEE}" type="sibTrans" cxnId="{582DE418-E7F8-40B1-A64A-DFC156A165A7}">
      <dgm:prSet/>
      <dgm:spPr/>
      <dgm:t>
        <a:bodyPr/>
        <a:lstStyle/>
        <a:p>
          <a:pPr algn="ctr"/>
          <a:endParaRPr lang="ru-RU"/>
        </a:p>
      </dgm:t>
    </dgm:pt>
    <dgm:pt modelId="{61E9DB09-3E82-4E97-8DEF-F1CF66DD77B4}">
      <dgm:prSet/>
      <dgm:spPr>
        <a:solidFill>
          <a:srgbClr val="FF0000"/>
        </a:solidFill>
      </dgm:spPr>
      <dgm:t>
        <a:bodyPr/>
        <a:lstStyle/>
        <a:p>
          <a:r>
            <a:rPr lang="ru-RU" dirty="0"/>
            <a:t>а</a:t>
          </a:r>
        </a:p>
      </dgm:t>
    </dgm:pt>
    <dgm:pt modelId="{1AC2DC32-9E36-4A8A-B1BF-D97D86B0DCEA}" type="parTrans" cxnId="{FD939D43-18DB-4860-8639-1B53449A5A39}">
      <dgm:prSet/>
      <dgm:spPr/>
      <dgm:t>
        <a:bodyPr/>
        <a:lstStyle/>
        <a:p>
          <a:endParaRPr lang="ru-RU"/>
        </a:p>
      </dgm:t>
    </dgm:pt>
    <dgm:pt modelId="{B7117C0F-DA5A-4F15-863E-3E8FE0036A04}" type="sibTrans" cxnId="{FD939D43-18DB-4860-8639-1B53449A5A39}">
      <dgm:prSet/>
      <dgm:spPr/>
      <dgm:t>
        <a:bodyPr/>
        <a:lstStyle/>
        <a:p>
          <a:endParaRPr lang="ru-RU"/>
        </a:p>
      </dgm:t>
    </dgm:pt>
    <dgm:pt modelId="{16D3219A-00C7-4BF2-AE02-242505314FDA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Копия зачетной книжки</a:t>
          </a:r>
        </a:p>
      </dgm:t>
    </dgm:pt>
    <dgm:pt modelId="{8BC7029C-C5A6-4E72-B2CA-4FD46F9D0DF4}" type="parTrans" cxnId="{410D56D0-0A02-4943-BF41-05DDE7F41945}">
      <dgm:prSet/>
      <dgm:spPr/>
      <dgm:t>
        <a:bodyPr/>
        <a:lstStyle/>
        <a:p>
          <a:endParaRPr lang="ru-RU"/>
        </a:p>
      </dgm:t>
    </dgm:pt>
    <dgm:pt modelId="{5FBC3320-D5E1-4BFA-9718-F1964C76A50C}" type="sibTrans" cxnId="{410D56D0-0A02-4943-BF41-05DDE7F41945}">
      <dgm:prSet/>
      <dgm:spPr/>
      <dgm:t>
        <a:bodyPr/>
        <a:lstStyle/>
        <a:p>
          <a:endParaRPr lang="ru-RU"/>
        </a:p>
      </dgm:t>
    </dgm:pt>
    <dgm:pt modelId="{B7C71B45-850F-4CB8-AEB6-E4488D933E8D}" type="pres">
      <dgm:prSet presAssocID="{2A8ACC1A-798D-4616-846D-5147D81630D7}" presName="Name0" presStyleCnt="0">
        <dgm:presLayoutVars>
          <dgm:dir/>
          <dgm:animLvl val="lvl"/>
          <dgm:resizeHandles val="exact"/>
        </dgm:presLayoutVars>
      </dgm:prSet>
      <dgm:spPr/>
    </dgm:pt>
    <dgm:pt modelId="{977E9886-8C53-473B-9DB9-AE8BA36AFDE0}" type="pres">
      <dgm:prSet presAssocID="{61E9DB09-3E82-4E97-8DEF-F1CF66DD77B4}" presName="vertFlow" presStyleCnt="0"/>
      <dgm:spPr/>
    </dgm:pt>
    <dgm:pt modelId="{7E66B28F-8A8E-4E0B-BDA8-C0F348353746}" type="pres">
      <dgm:prSet presAssocID="{61E9DB09-3E82-4E97-8DEF-F1CF66DD77B4}" presName="header" presStyleLbl="node1" presStyleIdx="0" presStyleCnt="3"/>
      <dgm:spPr/>
    </dgm:pt>
    <dgm:pt modelId="{49EF5781-61FA-4D36-ABC0-00363ABDA9A0}" type="pres">
      <dgm:prSet presAssocID="{8BC7029C-C5A6-4E72-B2CA-4FD46F9D0DF4}" presName="parTrans" presStyleLbl="sibTrans2D1" presStyleIdx="0" presStyleCnt="5"/>
      <dgm:spPr/>
    </dgm:pt>
    <dgm:pt modelId="{2D3DBB8B-CA01-482C-B04F-36F8AA7D4905}" type="pres">
      <dgm:prSet presAssocID="{16D3219A-00C7-4BF2-AE02-242505314FDA}" presName="child" presStyleLbl="alignAccFollowNode1" presStyleIdx="0" presStyleCnt="5" custScaleY="123650" custLinFactNeighborX="-74" custLinFactNeighborY="24606">
        <dgm:presLayoutVars>
          <dgm:chMax val="0"/>
          <dgm:bulletEnabled val="1"/>
        </dgm:presLayoutVars>
      </dgm:prSet>
      <dgm:spPr/>
    </dgm:pt>
    <dgm:pt modelId="{85B6C4FC-4CF8-4A6A-AAD6-2C978C133C8C}" type="pres">
      <dgm:prSet presAssocID="{61E9DB09-3E82-4E97-8DEF-F1CF66DD77B4}" presName="hSp" presStyleCnt="0"/>
      <dgm:spPr/>
    </dgm:pt>
    <dgm:pt modelId="{66FD49C4-6F2E-4476-BB80-5BEC815EFA3C}" type="pres">
      <dgm:prSet presAssocID="{58CDB8D6-7A48-42D8-8CB1-A69EF630AD08}" presName="vertFlow" presStyleCnt="0"/>
      <dgm:spPr/>
    </dgm:pt>
    <dgm:pt modelId="{275365D5-F98A-487D-A632-71BF3A215A37}" type="pres">
      <dgm:prSet presAssocID="{58CDB8D6-7A48-42D8-8CB1-A69EF630AD08}" presName="header" presStyleLbl="node1" presStyleIdx="1" presStyleCnt="3"/>
      <dgm:spPr/>
    </dgm:pt>
    <dgm:pt modelId="{1EFBDD7F-15FE-409D-A3BD-465C8A4F1089}" type="pres">
      <dgm:prSet presAssocID="{08A67F15-256C-4723-B410-F5EBE2E9D54F}" presName="parTrans" presStyleLbl="sibTrans2D1" presStyleIdx="1" presStyleCnt="5"/>
      <dgm:spPr/>
    </dgm:pt>
    <dgm:pt modelId="{4DB2391A-E27C-42DF-B11A-7CEADFB975FF}" type="pres">
      <dgm:prSet presAssocID="{11E9E855-6689-4195-A195-B76136D5DBD9}" presName="child" presStyleLbl="alignAccFollowNode1" presStyleIdx="1" presStyleCnt="5" custScaleY="150308">
        <dgm:presLayoutVars>
          <dgm:chMax val="0"/>
          <dgm:bulletEnabled val="1"/>
        </dgm:presLayoutVars>
      </dgm:prSet>
      <dgm:spPr/>
    </dgm:pt>
    <dgm:pt modelId="{B73403DA-8E72-4A41-BBFD-DED2C5839830}" type="pres">
      <dgm:prSet presAssocID="{042DF19E-A688-47E6-B506-7190AF099DAE}" presName="sibTrans" presStyleLbl="sibTrans2D1" presStyleIdx="2" presStyleCnt="5"/>
      <dgm:spPr/>
    </dgm:pt>
    <dgm:pt modelId="{E3E56509-9E4F-478F-AAD7-9FFDBA843B7E}" type="pres">
      <dgm:prSet presAssocID="{098A9EDB-A569-486A-81C0-280B4F8162F7}" presName="child" presStyleLbl="alignAccFollowNode1" presStyleIdx="2" presStyleCnt="5" custScaleY="191182">
        <dgm:presLayoutVars>
          <dgm:chMax val="0"/>
          <dgm:bulletEnabled val="1"/>
        </dgm:presLayoutVars>
      </dgm:prSet>
      <dgm:spPr/>
    </dgm:pt>
    <dgm:pt modelId="{D2A3A18F-A07E-4368-B5C1-3FDD31147BEF}" type="pres">
      <dgm:prSet presAssocID="{58CDB8D6-7A48-42D8-8CB1-A69EF630AD08}" presName="hSp" presStyleCnt="0"/>
      <dgm:spPr/>
    </dgm:pt>
    <dgm:pt modelId="{AA2F1508-CF26-47C7-A5FF-4F7CCB1892B4}" type="pres">
      <dgm:prSet presAssocID="{9B747DC4-5F10-4F0C-B12D-ED81E4814255}" presName="vertFlow" presStyleCnt="0"/>
      <dgm:spPr/>
    </dgm:pt>
    <dgm:pt modelId="{5A0B4C83-38B3-4B12-BA47-57289B310D7A}" type="pres">
      <dgm:prSet presAssocID="{9B747DC4-5F10-4F0C-B12D-ED81E4814255}" presName="header" presStyleLbl="node1" presStyleIdx="2" presStyleCnt="3"/>
      <dgm:spPr/>
    </dgm:pt>
    <dgm:pt modelId="{3324E5B7-2C0A-4AD5-870E-04CF59FDA1C6}" type="pres">
      <dgm:prSet presAssocID="{3548271C-7CBC-45A6-AE32-FB17A28FCE1E}" presName="parTrans" presStyleLbl="sibTrans2D1" presStyleIdx="3" presStyleCnt="5"/>
      <dgm:spPr/>
    </dgm:pt>
    <dgm:pt modelId="{D909A81E-1D1A-443A-A7A5-39071C3E5A1E}" type="pres">
      <dgm:prSet presAssocID="{A51C1F8D-2113-43E3-9905-C76B66AA765E}" presName="child" presStyleLbl="alignAccFollowNode1" presStyleIdx="3" presStyleCnt="5" custScaleY="147301" custLinFactNeighborX="8429" custLinFactNeighborY="-9769">
        <dgm:presLayoutVars>
          <dgm:chMax val="0"/>
          <dgm:bulletEnabled val="1"/>
        </dgm:presLayoutVars>
      </dgm:prSet>
      <dgm:spPr/>
    </dgm:pt>
    <dgm:pt modelId="{36C0FC77-0C0E-4E7A-A73F-245FF2C590DC}" type="pres">
      <dgm:prSet presAssocID="{23548F2E-D661-415B-97A8-5BF0B18A6416}" presName="sibTrans" presStyleLbl="sibTrans2D1" presStyleIdx="4" presStyleCnt="5"/>
      <dgm:spPr/>
    </dgm:pt>
    <dgm:pt modelId="{E0D0BAA2-99FC-49E8-958F-44AEE2EA037F}" type="pres">
      <dgm:prSet presAssocID="{C9AF5974-BF98-47E4-BF78-7F6BE7615D18}" presName="child" presStyleLbl="alignAccFollowNode1" presStyleIdx="4" presStyleCnt="5" custScaleY="167531">
        <dgm:presLayoutVars>
          <dgm:chMax val="0"/>
          <dgm:bulletEnabled val="1"/>
        </dgm:presLayoutVars>
      </dgm:prSet>
      <dgm:spPr/>
    </dgm:pt>
  </dgm:ptLst>
  <dgm:cxnLst>
    <dgm:cxn modelId="{D070A401-569C-4497-8B61-36B0094E15B1}" type="presOf" srcId="{08A67F15-256C-4723-B410-F5EBE2E9D54F}" destId="{1EFBDD7F-15FE-409D-A3BD-465C8A4F1089}" srcOrd="0" destOrd="0" presId="urn:microsoft.com/office/officeart/2005/8/layout/lProcess1"/>
    <dgm:cxn modelId="{4B725609-2B00-47C1-8193-61B6F7710E46}" srcId="{2A8ACC1A-798D-4616-846D-5147D81630D7}" destId="{58CDB8D6-7A48-42D8-8CB1-A69EF630AD08}" srcOrd="1" destOrd="0" parTransId="{EC0888BD-4926-4217-B1DE-D52798EE0208}" sibTransId="{AEB16633-586B-444A-9E8B-DADEBCE62E7C}"/>
    <dgm:cxn modelId="{582DE418-E7F8-40B1-A64A-DFC156A165A7}" srcId="{9B747DC4-5F10-4F0C-B12D-ED81E4814255}" destId="{C9AF5974-BF98-47E4-BF78-7F6BE7615D18}" srcOrd="1" destOrd="0" parTransId="{E7634946-65C2-49A2-8544-F741749B1DC2}" sibTransId="{6FB3FFF5-7D9E-44CB-8EF1-5175E653ECEE}"/>
    <dgm:cxn modelId="{FDCEE425-0E22-42E7-BF83-31C2976B07D4}" srcId="{2A8ACC1A-798D-4616-846D-5147D81630D7}" destId="{9B747DC4-5F10-4F0C-B12D-ED81E4814255}" srcOrd="2" destOrd="0" parTransId="{02F69145-2894-4C48-843C-99F17FA357DE}" sibTransId="{B9C4C0BD-37B0-4538-B6BD-2BDD6483BBA9}"/>
    <dgm:cxn modelId="{84C2BB28-F714-42DE-AF02-C62DB842A388}" type="presOf" srcId="{16D3219A-00C7-4BF2-AE02-242505314FDA}" destId="{2D3DBB8B-CA01-482C-B04F-36F8AA7D4905}" srcOrd="0" destOrd="0" presId="urn:microsoft.com/office/officeart/2005/8/layout/lProcess1"/>
    <dgm:cxn modelId="{06C4A437-B4CA-4206-8E57-7B181CF88459}" type="presOf" srcId="{8BC7029C-C5A6-4E72-B2CA-4FD46F9D0DF4}" destId="{49EF5781-61FA-4D36-ABC0-00363ABDA9A0}" srcOrd="0" destOrd="0" presId="urn:microsoft.com/office/officeart/2005/8/layout/lProcess1"/>
    <dgm:cxn modelId="{EB85F337-3CFE-4741-A0A8-89DBB5872C68}" type="presOf" srcId="{9B747DC4-5F10-4F0C-B12D-ED81E4814255}" destId="{5A0B4C83-38B3-4B12-BA47-57289B310D7A}" srcOrd="0" destOrd="0" presId="urn:microsoft.com/office/officeart/2005/8/layout/lProcess1"/>
    <dgm:cxn modelId="{FD939D43-18DB-4860-8639-1B53449A5A39}" srcId="{2A8ACC1A-798D-4616-846D-5147D81630D7}" destId="{61E9DB09-3E82-4E97-8DEF-F1CF66DD77B4}" srcOrd="0" destOrd="0" parTransId="{1AC2DC32-9E36-4A8A-B1BF-D97D86B0DCEA}" sibTransId="{B7117C0F-DA5A-4F15-863E-3E8FE0036A04}"/>
    <dgm:cxn modelId="{B3B87248-2B8F-45B4-A6AF-9903A7DA420B}" type="presOf" srcId="{3548271C-7CBC-45A6-AE32-FB17A28FCE1E}" destId="{3324E5B7-2C0A-4AD5-870E-04CF59FDA1C6}" srcOrd="0" destOrd="0" presId="urn:microsoft.com/office/officeart/2005/8/layout/lProcess1"/>
    <dgm:cxn modelId="{82148F6D-6F3E-47F0-95C7-83D2A85E47D7}" type="presOf" srcId="{A51C1F8D-2113-43E3-9905-C76B66AA765E}" destId="{D909A81E-1D1A-443A-A7A5-39071C3E5A1E}" srcOrd="0" destOrd="0" presId="urn:microsoft.com/office/officeart/2005/8/layout/lProcess1"/>
    <dgm:cxn modelId="{F3E17C57-A796-43C8-9CBE-2E4D416B454A}" type="presOf" srcId="{61E9DB09-3E82-4E97-8DEF-F1CF66DD77B4}" destId="{7E66B28F-8A8E-4E0B-BDA8-C0F348353746}" srcOrd="0" destOrd="0" presId="urn:microsoft.com/office/officeart/2005/8/layout/lProcess1"/>
    <dgm:cxn modelId="{99184D82-D235-4B40-AECF-43B659926582}" type="presOf" srcId="{042DF19E-A688-47E6-B506-7190AF099DAE}" destId="{B73403DA-8E72-4A41-BBFD-DED2C5839830}" srcOrd="0" destOrd="0" presId="urn:microsoft.com/office/officeart/2005/8/layout/lProcess1"/>
    <dgm:cxn modelId="{6EF50285-DF85-4066-A722-E9AF5D08B943}" type="presOf" srcId="{23548F2E-D661-415B-97A8-5BF0B18A6416}" destId="{36C0FC77-0C0E-4E7A-A73F-245FF2C590DC}" srcOrd="0" destOrd="0" presId="urn:microsoft.com/office/officeart/2005/8/layout/lProcess1"/>
    <dgm:cxn modelId="{F1C79688-70D6-45F1-BE68-00316484DF71}" type="presOf" srcId="{58CDB8D6-7A48-42D8-8CB1-A69EF630AD08}" destId="{275365D5-F98A-487D-A632-71BF3A215A37}" srcOrd="0" destOrd="0" presId="urn:microsoft.com/office/officeart/2005/8/layout/lProcess1"/>
    <dgm:cxn modelId="{2F8993A0-1C57-4862-9E33-8FBDBA06C29B}" type="presOf" srcId="{C9AF5974-BF98-47E4-BF78-7F6BE7615D18}" destId="{E0D0BAA2-99FC-49E8-958F-44AEE2EA037F}" srcOrd="0" destOrd="0" presId="urn:microsoft.com/office/officeart/2005/8/layout/lProcess1"/>
    <dgm:cxn modelId="{5318C4BB-C1DB-4447-B0CD-7B6AC6384CEA}" type="presOf" srcId="{098A9EDB-A569-486A-81C0-280B4F8162F7}" destId="{E3E56509-9E4F-478F-AAD7-9FFDBA843B7E}" srcOrd="0" destOrd="0" presId="urn:microsoft.com/office/officeart/2005/8/layout/lProcess1"/>
    <dgm:cxn modelId="{C126E9C1-416E-48BE-B2B0-40D2F0CF0526}" type="presOf" srcId="{11E9E855-6689-4195-A195-B76136D5DBD9}" destId="{4DB2391A-E27C-42DF-B11A-7CEADFB975FF}" srcOrd="0" destOrd="0" presId="urn:microsoft.com/office/officeart/2005/8/layout/lProcess1"/>
    <dgm:cxn modelId="{84EFE0C8-31CA-4CAA-A9C8-C17EA953D0AA}" srcId="{58CDB8D6-7A48-42D8-8CB1-A69EF630AD08}" destId="{11E9E855-6689-4195-A195-B76136D5DBD9}" srcOrd="0" destOrd="0" parTransId="{08A67F15-256C-4723-B410-F5EBE2E9D54F}" sibTransId="{042DF19E-A688-47E6-B506-7190AF099DAE}"/>
    <dgm:cxn modelId="{E55736C9-6352-4EC4-A941-AE73DFB627DC}" type="presOf" srcId="{2A8ACC1A-798D-4616-846D-5147D81630D7}" destId="{B7C71B45-850F-4CB8-AEB6-E4488D933E8D}" srcOrd="0" destOrd="0" presId="urn:microsoft.com/office/officeart/2005/8/layout/lProcess1"/>
    <dgm:cxn modelId="{410D56D0-0A02-4943-BF41-05DDE7F41945}" srcId="{61E9DB09-3E82-4E97-8DEF-F1CF66DD77B4}" destId="{16D3219A-00C7-4BF2-AE02-242505314FDA}" srcOrd="0" destOrd="0" parTransId="{8BC7029C-C5A6-4E72-B2CA-4FD46F9D0DF4}" sibTransId="{5FBC3320-D5E1-4BFA-9718-F1964C76A50C}"/>
    <dgm:cxn modelId="{0FF291DB-538F-40FF-AEF8-4ED8604C1883}" srcId="{58CDB8D6-7A48-42D8-8CB1-A69EF630AD08}" destId="{098A9EDB-A569-486A-81C0-280B4F8162F7}" srcOrd="1" destOrd="0" parTransId="{46055E70-EC07-4DA1-BF7D-540596ABAA6A}" sibTransId="{100D7067-C5BB-40AC-A3DF-DA6615172C75}"/>
    <dgm:cxn modelId="{5301E1E1-A024-4CD3-856F-595856876795}" srcId="{9B747DC4-5F10-4F0C-B12D-ED81E4814255}" destId="{A51C1F8D-2113-43E3-9905-C76B66AA765E}" srcOrd="0" destOrd="0" parTransId="{3548271C-7CBC-45A6-AE32-FB17A28FCE1E}" sibTransId="{23548F2E-D661-415B-97A8-5BF0B18A6416}"/>
    <dgm:cxn modelId="{42DC6EC5-B187-48C8-8D70-13355490F664}" type="presParOf" srcId="{B7C71B45-850F-4CB8-AEB6-E4488D933E8D}" destId="{977E9886-8C53-473B-9DB9-AE8BA36AFDE0}" srcOrd="0" destOrd="0" presId="urn:microsoft.com/office/officeart/2005/8/layout/lProcess1"/>
    <dgm:cxn modelId="{C91406D3-4AD3-4273-B3E1-5C695F49EE4C}" type="presParOf" srcId="{977E9886-8C53-473B-9DB9-AE8BA36AFDE0}" destId="{7E66B28F-8A8E-4E0B-BDA8-C0F348353746}" srcOrd="0" destOrd="0" presId="urn:microsoft.com/office/officeart/2005/8/layout/lProcess1"/>
    <dgm:cxn modelId="{C3ABD574-626A-4D0C-BAB6-752B4EEB0E9A}" type="presParOf" srcId="{977E9886-8C53-473B-9DB9-AE8BA36AFDE0}" destId="{49EF5781-61FA-4D36-ABC0-00363ABDA9A0}" srcOrd="1" destOrd="0" presId="urn:microsoft.com/office/officeart/2005/8/layout/lProcess1"/>
    <dgm:cxn modelId="{5FB713C0-A462-4565-BDB3-EE3EC588E017}" type="presParOf" srcId="{977E9886-8C53-473B-9DB9-AE8BA36AFDE0}" destId="{2D3DBB8B-CA01-482C-B04F-36F8AA7D4905}" srcOrd="2" destOrd="0" presId="urn:microsoft.com/office/officeart/2005/8/layout/lProcess1"/>
    <dgm:cxn modelId="{85690797-35D5-4463-AA72-0E0B0E4FF655}" type="presParOf" srcId="{B7C71B45-850F-4CB8-AEB6-E4488D933E8D}" destId="{85B6C4FC-4CF8-4A6A-AAD6-2C978C133C8C}" srcOrd="1" destOrd="0" presId="urn:microsoft.com/office/officeart/2005/8/layout/lProcess1"/>
    <dgm:cxn modelId="{B251CBBB-9F69-4291-9522-02FA28FCE0EB}" type="presParOf" srcId="{B7C71B45-850F-4CB8-AEB6-E4488D933E8D}" destId="{66FD49C4-6F2E-4476-BB80-5BEC815EFA3C}" srcOrd="2" destOrd="0" presId="urn:microsoft.com/office/officeart/2005/8/layout/lProcess1"/>
    <dgm:cxn modelId="{F551B31E-8BD1-4D3E-8DB7-8D38B75D50C4}" type="presParOf" srcId="{66FD49C4-6F2E-4476-BB80-5BEC815EFA3C}" destId="{275365D5-F98A-487D-A632-71BF3A215A37}" srcOrd="0" destOrd="0" presId="urn:microsoft.com/office/officeart/2005/8/layout/lProcess1"/>
    <dgm:cxn modelId="{64EFD41B-A5AE-47D4-BCE6-638BD512F0CF}" type="presParOf" srcId="{66FD49C4-6F2E-4476-BB80-5BEC815EFA3C}" destId="{1EFBDD7F-15FE-409D-A3BD-465C8A4F1089}" srcOrd="1" destOrd="0" presId="urn:microsoft.com/office/officeart/2005/8/layout/lProcess1"/>
    <dgm:cxn modelId="{CCB9B803-E5DE-4819-8765-1A18E0051E1B}" type="presParOf" srcId="{66FD49C4-6F2E-4476-BB80-5BEC815EFA3C}" destId="{4DB2391A-E27C-42DF-B11A-7CEADFB975FF}" srcOrd="2" destOrd="0" presId="urn:microsoft.com/office/officeart/2005/8/layout/lProcess1"/>
    <dgm:cxn modelId="{0580519E-D3D5-4A72-84BE-92709F13C872}" type="presParOf" srcId="{66FD49C4-6F2E-4476-BB80-5BEC815EFA3C}" destId="{B73403DA-8E72-4A41-BBFD-DED2C5839830}" srcOrd="3" destOrd="0" presId="urn:microsoft.com/office/officeart/2005/8/layout/lProcess1"/>
    <dgm:cxn modelId="{1E8856D0-9032-43FB-AE25-B7BBC1D8867D}" type="presParOf" srcId="{66FD49C4-6F2E-4476-BB80-5BEC815EFA3C}" destId="{E3E56509-9E4F-478F-AAD7-9FFDBA843B7E}" srcOrd="4" destOrd="0" presId="urn:microsoft.com/office/officeart/2005/8/layout/lProcess1"/>
    <dgm:cxn modelId="{526F8819-D631-4835-9373-F55A3D5C4CC9}" type="presParOf" srcId="{B7C71B45-850F-4CB8-AEB6-E4488D933E8D}" destId="{D2A3A18F-A07E-4368-B5C1-3FDD31147BEF}" srcOrd="3" destOrd="0" presId="urn:microsoft.com/office/officeart/2005/8/layout/lProcess1"/>
    <dgm:cxn modelId="{FADA009F-983F-4CBF-9DF0-904EF19968F6}" type="presParOf" srcId="{B7C71B45-850F-4CB8-AEB6-E4488D933E8D}" destId="{AA2F1508-CF26-47C7-A5FF-4F7CCB1892B4}" srcOrd="4" destOrd="0" presId="urn:microsoft.com/office/officeart/2005/8/layout/lProcess1"/>
    <dgm:cxn modelId="{49E26412-C78B-4E31-A3A0-9EAE23FAB3D5}" type="presParOf" srcId="{AA2F1508-CF26-47C7-A5FF-4F7CCB1892B4}" destId="{5A0B4C83-38B3-4B12-BA47-57289B310D7A}" srcOrd="0" destOrd="0" presId="urn:microsoft.com/office/officeart/2005/8/layout/lProcess1"/>
    <dgm:cxn modelId="{6D440CC6-2108-4393-B1AA-5E4229431069}" type="presParOf" srcId="{AA2F1508-CF26-47C7-A5FF-4F7CCB1892B4}" destId="{3324E5B7-2C0A-4AD5-870E-04CF59FDA1C6}" srcOrd="1" destOrd="0" presId="urn:microsoft.com/office/officeart/2005/8/layout/lProcess1"/>
    <dgm:cxn modelId="{011DE2FE-6A5B-4E8E-8D98-C0EDDA7ED18A}" type="presParOf" srcId="{AA2F1508-CF26-47C7-A5FF-4F7CCB1892B4}" destId="{D909A81E-1D1A-443A-A7A5-39071C3E5A1E}" srcOrd="2" destOrd="0" presId="urn:microsoft.com/office/officeart/2005/8/layout/lProcess1"/>
    <dgm:cxn modelId="{B18DA96A-92BF-419E-8E8E-438AC25715A0}" type="presParOf" srcId="{AA2F1508-CF26-47C7-A5FF-4F7CCB1892B4}" destId="{36C0FC77-0C0E-4E7A-A73F-245FF2C590DC}" srcOrd="3" destOrd="0" presId="urn:microsoft.com/office/officeart/2005/8/layout/lProcess1"/>
    <dgm:cxn modelId="{30DE714E-FEA5-41B6-ADA3-264283E94571}" type="presParOf" srcId="{AA2F1508-CF26-47C7-A5FF-4F7CCB1892B4}" destId="{E0D0BAA2-99FC-49E8-958F-44AEE2EA037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4F27B-7C8F-4F85-9B19-79AC611D5B4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C214BF-22DB-4B62-8C5A-1593A1872AAD}">
      <dgm:prSet phldrT="[Текст]"/>
      <dgm:spPr>
        <a:solidFill>
          <a:schemeClr val="accent6"/>
        </a:solidFill>
      </dgm:spPr>
      <dgm:t>
        <a:bodyPr/>
        <a:lstStyle/>
        <a:p>
          <a:r>
            <a:rPr lang="en-US" dirty="0"/>
            <a:t>a</a:t>
          </a:r>
          <a:endParaRPr lang="ru-RU" dirty="0"/>
        </a:p>
      </dgm:t>
    </dgm:pt>
    <dgm:pt modelId="{9910D041-FB09-440D-BBAB-B79BEDB48FF6}" type="parTrans" cxnId="{72AC5D6B-4893-4042-8AD2-279B3F2D853A}">
      <dgm:prSet/>
      <dgm:spPr/>
      <dgm:t>
        <a:bodyPr/>
        <a:lstStyle/>
        <a:p>
          <a:endParaRPr lang="ru-RU"/>
        </a:p>
      </dgm:t>
    </dgm:pt>
    <dgm:pt modelId="{6AF22B9A-30FE-4F68-A839-ADADC938DA98}" type="sibTrans" cxnId="{72AC5D6B-4893-4042-8AD2-279B3F2D853A}">
      <dgm:prSet/>
      <dgm:spPr/>
      <dgm:t>
        <a:bodyPr/>
        <a:lstStyle/>
        <a:p>
          <a:endParaRPr lang="ru-RU"/>
        </a:p>
      </dgm:t>
    </dgm:pt>
    <dgm:pt modelId="{D399D27A-F7E3-4842-B00C-7E985C98E611}">
      <dgm:prSet phldrT="[Текст]" custT="1"/>
      <dgm:spPr/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Награда за результаты научно-исследовательской работы; патент, свидетельство; грант на выполнение научно-исследовательской работы.</a:t>
          </a:r>
        </a:p>
      </dgm:t>
    </dgm:pt>
    <dgm:pt modelId="{764C6668-5BD5-40E1-A28A-56EAE96D0C95}" type="parTrans" cxnId="{BE29D7FC-7B79-4D26-8FD1-6B90B5191473}">
      <dgm:prSet/>
      <dgm:spPr/>
      <dgm:t>
        <a:bodyPr/>
        <a:lstStyle/>
        <a:p>
          <a:endParaRPr lang="ru-RU"/>
        </a:p>
      </dgm:t>
    </dgm:pt>
    <dgm:pt modelId="{A29F56BD-DCA9-4039-8700-E5C85029008B}" type="sibTrans" cxnId="{BE29D7FC-7B79-4D26-8FD1-6B90B5191473}">
      <dgm:prSet/>
      <dgm:spPr/>
      <dgm:t>
        <a:bodyPr/>
        <a:lstStyle/>
        <a:p>
          <a:endParaRPr lang="ru-RU"/>
        </a:p>
      </dgm:t>
    </dgm:pt>
    <dgm:pt modelId="{3B800834-F21A-435B-A1EB-2800CC319DF1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/>
            <a:t>б</a:t>
          </a:r>
        </a:p>
      </dgm:t>
    </dgm:pt>
    <dgm:pt modelId="{E7DAD4FF-C01B-432B-BD4D-02C8B311EA39}" type="parTrans" cxnId="{0A5CD006-99EC-4B40-9C1A-AF34C9E054DC}">
      <dgm:prSet/>
      <dgm:spPr/>
      <dgm:t>
        <a:bodyPr/>
        <a:lstStyle/>
        <a:p>
          <a:endParaRPr lang="ru-RU"/>
        </a:p>
      </dgm:t>
    </dgm:pt>
    <dgm:pt modelId="{690A4DC6-7348-4F49-8D0B-2F941CD728B4}" type="sibTrans" cxnId="{0A5CD006-99EC-4B40-9C1A-AF34C9E054DC}">
      <dgm:prSet/>
      <dgm:spPr/>
      <dgm:t>
        <a:bodyPr/>
        <a:lstStyle/>
        <a:p>
          <a:endParaRPr lang="ru-RU"/>
        </a:p>
      </dgm:t>
    </dgm:pt>
    <dgm:pt modelId="{EBA5F291-A3F9-4CBE-8F3E-4051B92AEB5F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публикаций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 научном издании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dirty="0"/>
        </a:p>
      </dgm:t>
    </dgm:pt>
    <dgm:pt modelId="{D7B9C5BA-053B-4B44-9AE7-C01E0139AFE0}" type="parTrans" cxnId="{71C1E8A2-BAFA-4062-9B0C-4FBA8561DA22}">
      <dgm:prSet/>
      <dgm:spPr/>
      <dgm:t>
        <a:bodyPr/>
        <a:lstStyle/>
        <a:p>
          <a:endParaRPr lang="ru-RU"/>
        </a:p>
      </dgm:t>
    </dgm:pt>
    <dgm:pt modelId="{C5DFBC75-CB5C-4CA2-AF3B-6C88D29DF39F}" type="sibTrans" cxnId="{71C1E8A2-BAFA-4062-9B0C-4FBA8561DA22}">
      <dgm:prSet/>
      <dgm:spPr/>
      <dgm:t>
        <a:bodyPr/>
        <a:lstStyle/>
        <a:p>
          <a:endParaRPr lang="ru-RU"/>
        </a:p>
      </dgm:t>
    </dgm:pt>
    <dgm:pt modelId="{7344EA02-ADA0-42A1-8BBA-4A7F6C111059}">
      <dgm:prSet phldrT="[Текст]" custT="1"/>
      <dgm:spPr/>
      <dgm:t>
        <a:bodyPr/>
        <a:lstStyle/>
        <a:p>
          <a:r>
            <a:rPr lang="ru-RU" sz="14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форзац сборника, </a:t>
          </a:r>
        </a:p>
        <a:p>
          <a:r>
            <a:rPr lang="ru-RU" sz="14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страницу из содержания,</a:t>
          </a:r>
        </a:p>
        <a:p>
          <a:r>
            <a:rPr lang="ru-RU" sz="14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где указана страница статьи и сама статья </a:t>
          </a:r>
        </a:p>
      </dgm:t>
    </dgm:pt>
    <dgm:pt modelId="{F4AA95AB-83A4-402B-BC22-C8BBE0FFB7A1}" type="parTrans" cxnId="{B1AB5B40-D8E2-4658-BFF7-3D914E5E5D2F}">
      <dgm:prSet/>
      <dgm:spPr/>
      <dgm:t>
        <a:bodyPr/>
        <a:lstStyle/>
        <a:p>
          <a:endParaRPr lang="ru-RU"/>
        </a:p>
      </dgm:t>
    </dgm:pt>
    <dgm:pt modelId="{3BFB478A-503B-4A82-8DD2-F1C463D243FF}" type="sibTrans" cxnId="{B1AB5B40-D8E2-4658-BFF7-3D914E5E5D2F}">
      <dgm:prSet/>
      <dgm:spPr/>
      <dgm:t>
        <a:bodyPr/>
        <a:lstStyle/>
        <a:p>
          <a:endParaRPr lang="ru-RU"/>
        </a:p>
      </dgm:t>
    </dgm:pt>
    <dgm:pt modelId="{780CE69A-7E68-4A48-8474-6F37B413FF3C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фак-т/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универ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-т: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не требуется.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город и выше: письмо – приглашение, в случае командирования- приказ, при групповом участии – список на грамоте, заверенный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зам.декана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науч.работе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вашего факультета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5262A1F4-761E-47B8-A5F2-941378DBD1B4}" type="parTrans" cxnId="{3B07D8CE-2B6B-486D-9220-1DAF3875C694}">
      <dgm:prSet/>
      <dgm:spPr/>
      <dgm:t>
        <a:bodyPr/>
        <a:lstStyle/>
        <a:p>
          <a:endParaRPr lang="ru-RU"/>
        </a:p>
      </dgm:t>
    </dgm:pt>
    <dgm:pt modelId="{2A95AED6-6747-486E-9489-4B419A0D04EC}" type="sibTrans" cxnId="{3B07D8CE-2B6B-486D-9220-1DAF3875C694}">
      <dgm:prSet/>
      <dgm:spPr/>
      <dgm:t>
        <a:bodyPr/>
        <a:lstStyle/>
        <a:p>
          <a:endParaRPr lang="ru-RU"/>
        </a:p>
      </dgm:t>
    </dgm:pt>
    <dgm:pt modelId="{052688B3-60D1-4A98-95C8-AA4799858DA4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/>
            <a:t>(а)</a:t>
          </a:r>
        </a:p>
      </dgm:t>
    </dgm:pt>
    <dgm:pt modelId="{FF2C55EC-D66A-4312-B5E1-3652258332DD}" type="parTrans" cxnId="{4549FF4D-599E-42BA-A4DF-1DFB1F657635}">
      <dgm:prSet/>
      <dgm:spPr/>
      <dgm:t>
        <a:bodyPr/>
        <a:lstStyle/>
        <a:p>
          <a:endParaRPr lang="ru-RU"/>
        </a:p>
      </dgm:t>
    </dgm:pt>
    <dgm:pt modelId="{0B0960DF-B8F6-4BF2-83CF-467E5DBAAA7D}" type="sibTrans" cxnId="{4549FF4D-599E-42BA-A4DF-1DFB1F657635}">
      <dgm:prSet/>
      <dgm:spPr/>
      <dgm:t>
        <a:bodyPr/>
        <a:lstStyle/>
        <a:p>
          <a:endParaRPr lang="ru-RU"/>
        </a:p>
      </dgm:t>
    </dgm:pt>
    <dgm:pt modelId="{73A53F56-2D26-4E4D-A0B9-475319CE5B96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Грамоты, дипломы</a:t>
          </a:r>
        </a:p>
      </dgm:t>
    </dgm:pt>
    <dgm:pt modelId="{D76BE92E-50EB-4DA1-A3A6-231743BBDE6F}" type="parTrans" cxnId="{83F4140D-9294-432E-BBF6-C52FA2FD0BE4}">
      <dgm:prSet/>
      <dgm:spPr/>
      <dgm:t>
        <a:bodyPr/>
        <a:lstStyle/>
        <a:p>
          <a:endParaRPr lang="ru-RU"/>
        </a:p>
      </dgm:t>
    </dgm:pt>
    <dgm:pt modelId="{3E5ED418-AF09-4CDF-969C-456052D3BC75}" type="sibTrans" cxnId="{83F4140D-9294-432E-BBF6-C52FA2FD0BE4}">
      <dgm:prSet/>
      <dgm:spPr/>
      <dgm:t>
        <a:bodyPr/>
        <a:lstStyle/>
        <a:p>
          <a:endParaRPr lang="ru-RU"/>
        </a:p>
      </dgm:t>
    </dgm:pt>
    <dgm:pt modelId="{1E755F8A-5C26-40A2-A3BC-A7A9302DD60A}">
      <dgm:prSet phldrT="[Текст]" custT="1"/>
      <dgm:spPr/>
      <dgm:t>
        <a:bodyPr/>
        <a:lstStyle/>
        <a:p>
          <a:pPr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dirty="0"/>
        </a:p>
        <a:p>
          <a:pPr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Патент, свидетельство. </a:t>
          </a:r>
        </a:p>
        <a:p>
          <a:pPr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Грант или НИР в процессе реализации подтверждается руководителем в форме информационного письма на  имя проректора по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МПиВД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или приказ.</a:t>
          </a:r>
        </a:p>
      </dgm:t>
    </dgm:pt>
    <dgm:pt modelId="{794859F7-37BD-4065-BA73-F0FA2A7E9476}" type="parTrans" cxnId="{ADCF9553-D673-4D21-8352-A3ABE68F0A09}">
      <dgm:prSet/>
      <dgm:spPr/>
      <dgm:t>
        <a:bodyPr/>
        <a:lstStyle/>
        <a:p>
          <a:endParaRPr lang="ru-RU"/>
        </a:p>
      </dgm:t>
    </dgm:pt>
    <dgm:pt modelId="{1F039568-6634-441F-9601-92D73A99B474}" type="sibTrans" cxnId="{ADCF9553-D673-4D21-8352-A3ABE68F0A09}">
      <dgm:prSet/>
      <dgm:spPr/>
      <dgm:t>
        <a:bodyPr/>
        <a:lstStyle/>
        <a:p>
          <a:endParaRPr lang="ru-RU"/>
        </a:p>
      </dgm:t>
    </dgm:pt>
    <dgm:pt modelId="{FF5CCEE2-D946-46CA-A412-CE5D7E80F4CC}" type="pres">
      <dgm:prSet presAssocID="{C8B4F27B-7C8F-4F85-9B19-79AC611D5B4E}" presName="Name0" presStyleCnt="0">
        <dgm:presLayoutVars>
          <dgm:dir/>
          <dgm:animLvl val="lvl"/>
          <dgm:resizeHandles val="exact"/>
        </dgm:presLayoutVars>
      </dgm:prSet>
      <dgm:spPr/>
    </dgm:pt>
    <dgm:pt modelId="{0E7C68F4-1312-4A9F-BC10-4EB053D385EE}" type="pres">
      <dgm:prSet presAssocID="{09C214BF-22DB-4B62-8C5A-1593A1872AAD}" presName="vertFlow" presStyleCnt="0"/>
      <dgm:spPr/>
    </dgm:pt>
    <dgm:pt modelId="{153E470B-1106-4944-AAB0-A4B8A5F3A9A1}" type="pres">
      <dgm:prSet presAssocID="{09C214BF-22DB-4B62-8C5A-1593A1872AAD}" presName="header" presStyleLbl="node1" presStyleIdx="0" presStyleCnt="3" custLinFactY="-54414" custLinFactNeighborX="2734" custLinFactNeighborY="-100000"/>
      <dgm:spPr/>
    </dgm:pt>
    <dgm:pt modelId="{41A74004-DFDD-45CD-8A79-627B939D341C}" type="pres">
      <dgm:prSet presAssocID="{764C6668-5BD5-40E1-A28A-56EAE96D0C95}" presName="parTrans" presStyleLbl="sibTrans2D1" presStyleIdx="0" presStyleCnt="6"/>
      <dgm:spPr/>
    </dgm:pt>
    <dgm:pt modelId="{41B0A38A-C846-4E4B-A5F9-059C141CC998}" type="pres">
      <dgm:prSet presAssocID="{D399D27A-F7E3-4842-B00C-7E985C98E611}" presName="child" presStyleLbl="alignAccFollowNode1" presStyleIdx="0" presStyleCnt="6" custScaleY="159507" custLinFactY="-44830" custLinFactNeighborX="2734" custLinFactNeighborY="-100000">
        <dgm:presLayoutVars>
          <dgm:chMax val="0"/>
          <dgm:bulletEnabled val="1"/>
        </dgm:presLayoutVars>
      </dgm:prSet>
      <dgm:spPr/>
    </dgm:pt>
    <dgm:pt modelId="{7131AD82-D346-4913-873D-92EDC1599671}" type="pres">
      <dgm:prSet presAssocID="{A29F56BD-DCA9-4039-8700-E5C85029008B}" presName="sibTrans" presStyleLbl="sibTrans2D1" presStyleIdx="1" presStyleCnt="6"/>
      <dgm:spPr/>
    </dgm:pt>
    <dgm:pt modelId="{F3D2C783-7561-4353-9585-DEC90C56206B}" type="pres">
      <dgm:prSet presAssocID="{1E755F8A-5C26-40A2-A3BC-A7A9302DD60A}" presName="child" presStyleLbl="alignAccFollowNode1" presStyleIdx="1" presStyleCnt="6" custScaleY="252532" custLinFactY="-28022" custLinFactNeighborX="2734" custLinFactNeighborY="-100000">
        <dgm:presLayoutVars>
          <dgm:chMax val="0"/>
          <dgm:bulletEnabled val="1"/>
        </dgm:presLayoutVars>
      </dgm:prSet>
      <dgm:spPr/>
    </dgm:pt>
    <dgm:pt modelId="{91913D21-8946-427B-977A-9C2B71A4FBB8}" type="pres">
      <dgm:prSet presAssocID="{09C214BF-22DB-4B62-8C5A-1593A1872AAD}" presName="hSp" presStyleCnt="0"/>
      <dgm:spPr/>
    </dgm:pt>
    <dgm:pt modelId="{F2E2E987-A48C-465B-960D-42CDFEAC9AEA}" type="pres">
      <dgm:prSet presAssocID="{3B800834-F21A-435B-A1EB-2800CC319DF1}" presName="vertFlow" presStyleCnt="0"/>
      <dgm:spPr/>
    </dgm:pt>
    <dgm:pt modelId="{8E1EF29E-AF6C-4701-8257-525AE398D8CE}" type="pres">
      <dgm:prSet presAssocID="{3B800834-F21A-435B-A1EB-2800CC319DF1}" presName="header" presStyleLbl="node1" presStyleIdx="1" presStyleCnt="3" custLinFactY="-54413" custLinFactNeighborX="-5609" custLinFactNeighborY="-100000"/>
      <dgm:spPr/>
    </dgm:pt>
    <dgm:pt modelId="{503D28E9-1FE7-4891-80A0-DCDBAE48E699}" type="pres">
      <dgm:prSet presAssocID="{D7B9C5BA-053B-4B44-9AE7-C01E0139AFE0}" presName="parTrans" presStyleLbl="sibTrans2D1" presStyleIdx="2" presStyleCnt="6"/>
      <dgm:spPr/>
    </dgm:pt>
    <dgm:pt modelId="{C7933C2F-67BA-4C89-A30C-9C8F1AE4893F}" type="pres">
      <dgm:prSet presAssocID="{EBA5F291-A3F9-4CBE-8F3E-4051B92AEB5F}" presName="child" presStyleLbl="alignAccFollowNode1" presStyleIdx="2" presStyleCnt="6" custScaleY="166925" custLinFactY="-44830" custLinFactNeighborX="-5609" custLinFactNeighborY="-100000">
        <dgm:presLayoutVars>
          <dgm:chMax val="0"/>
          <dgm:bulletEnabled val="1"/>
        </dgm:presLayoutVars>
      </dgm:prSet>
      <dgm:spPr/>
    </dgm:pt>
    <dgm:pt modelId="{6C7B2E83-EE13-4818-A683-23A5A80C85D5}" type="pres">
      <dgm:prSet presAssocID="{C5DFBC75-CB5C-4CA2-AF3B-6C88D29DF39F}" presName="sibTrans" presStyleLbl="sibTrans2D1" presStyleIdx="3" presStyleCnt="6"/>
      <dgm:spPr/>
    </dgm:pt>
    <dgm:pt modelId="{7D21FCBA-2179-4B51-9016-975837A1D6FC}" type="pres">
      <dgm:prSet presAssocID="{7344EA02-ADA0-42A1-8BBA-4A7F6C111059}" presName="child" presStyleLbl="alignAccFollowNode1" presStyleIdx="3" presStyleCnt="6" custScaleY="251848" custLinFactY="-31389" custLinFactNeighborX="-5609" custLinFactNeighborY="-100000">
        <dgm:presLayoutVars>
          <dgm:chMax val="0"/>
          <dgm:bulletEnabled val="1"/>
        </dgm:presLayoutVars>
      </dgm:prSet>
      <dgm:spPr/>
    </dgm:pt>
    <dgm:pt modelId="{F4C690B6-B4B5-4750-B8E0-43455EEEF644}" type="pres">
      <dgm:prSet presAssocID="{3B800834-F21A-435B-A1EB-2800CC319DF1}" presName="hSp" presStyleCnt="0"/>
      <dgm:spPr/>
    </dgm:pt>
    <dgm:pt modelId="{F055F794-5FD5-45FE-86E3-8F136028653F}" type="pres">
      <dgm:prSet presAssocID="{052688B3-60D1-4A98-95C8-AA4799858DA4}" presName="vertFlow" presStyleCnt="0"/>
      <dgm:spPr/>
    </dgm:pt>
    <dgm:pt modelId="{53637085-3CC4-4F6F-8D35-BE658D4CE2D2}" type="pres">
      <dgm:prSet presAssocID="{052688B3-60D1-4A98-95C8-AA4799858DA4}" presName="header" presStyleLbl="node1" presStyleIdx="2" presStyleCnt="3" custLinFactY="-54316" custLinFactNeighborX="-8391" custLinFactNeighborY="-100000"/>
      <dgm:spPr/>
    </dgm:pt>
    <dgm:pt modelId="{5D64D971-7BA3-4756-B745-AE71A90D6CB2}" type="pres">
      <dgm:prSet presAssocID="{D76BE92E-50EB-4DA1-A3A6-231743BBDE6F}" presName="parTrans" presStyleLbl="sibTrans2D1" presStyleIdx="4" presStyleCnt="6"/>
      <dgm:spPr/>
    </dgm:pt>
    <dgm:pt modelId="{7DF3FFDA-51B1-4668-AE7B-0F77732F3A90}" type="pres">
      <dgm:prSet presAssocID="{73A53F56-2D26-4E4D-A0B9-475319CE5B96}" presName="child" presStyleLbl="alignAccFollowNode1" presStyleIdx="4" presStyleCnt="6" custScaleY="170491" custLinFactY="-44733" custLinFactNeighborX="-8391" custLinFactNeighborY="-100000">
        <dgm:presLayoutVars>
          <dgm:chMax val="0"/>
          <dgm:bulletEnabled val="1"/>
        </dgm:presLayoutVars>
      </dgm:prSet>
      <dgm:spPr/>
    </dgm:pt>
    <dgm:pt modelId="{D8C14959-5A21-4B04-B349-7468318FEF47}" type="pres">
      <dgm:prSet presAssocID="{3E5ED418-AF09-4CDF-969C-456052D3BC75}" presName="sibTrans" presStyleLbl="sibTrans2D1" presStyleIdx="5" presStyleCnt="6"/>
      <dgm:spPr/>
    </dgm:pt>
    <dgm:pt modelId="{AEEA7372-C02A-40AC-95FD-6F73C67A9968}" type="pres">
      <dgm:prSet presAssocID="{780CE69A-7E68-4A48-8474-6F37B413FF3C}" presName="child" presStyleLbl="alignAccFollowNode1" presStyleIdx="5" presStyleCnt="6" custScaleY="330052" custLinFactY="-27787" custLinFactNeighborX="-8391" custLinFactNeighborY="-100000">
        <dgm:presLayoutVars>
          <dgm:chMax val="0"/>
          <dgm:bulletEnabled val="1"/>
        </dgm:presLayoutVars>
      </dgm:prSet>
      <dgm:spPr/>
    </dgm:pt>
  </dgm:ptLst>
  <dgm:cxnLst>
    <dgm:cxn modelId="{0A5CD006-99EC-4B40-9C1A-AF34C9E054DC}" srcId="{C8B4F27B-7C8F-4F85-9B19-79AC611D5B4E}" destId="{3B800834-F21A-435B-A1EB-2800CC319DF1}" srcOrd="1" destOrd="0" parTransId="{E7DAD4FF-C01B-432B-BD4D-02C8B311EA39}" sibTransId="{690A4DC6-7348-4F49-8D0B-2F941CD728B4}"/>
    <dgm:cxn modelId="{205CA709-1BC9-4373-A34C-E0AD6A41480B}" type="presOf" srcId="{C5DFBC75-CB5C-4CA2-AF3B-6C88D29DF39F}" destId="{6C7B2E83-EE13-4818-A683-23A5A80C85D5}" srcOrd="0" destOrd="0" presId="urn:microsoft.com/office/officeart/2005/8/layout/lProcess1"/>
    <dgm:cxn modelId="{29F6400B-8728-44C4-941F-D79C60756FF8}" type="presOf" srcId="{C8B4F27B-7C8F-4F85-9B19-79AC611D5B4E}" destId="{FF5CCEE2-D946-46CA-A412-CE5D7E80F4CC}" srcOrd="0" destOrd="0" presId="urn:microsoft.com/office/officeart/2005/8/layout/lProcess1"/>
    <dgm:cxn modelId="{83F4140D-9294-432E-BBF6-C52FA2FD0BE4}" srcId="{052688B3-60D1-4A98-95C8-AA4799858DA4}" destId="{73A53F56-2D26-4E4D-A0B9-475319CE5B96}" srcOrd="0" destOrd="0" parTransId="{D76BE92E-50EB-4DA1-A3A6-231743BBDE6F}" sibTransId="{3E5ED418-AF09-4CDF-969C-456052D3BC75}"/>
    <dgm:cxn modelId="{8E252B15-E8A3-45C6-8ACF-A799CDECACA2}" type="presOf" srcId="{1E755F8A-5C26-40A2-A3BC-A7A9302DD60A}" destId="{F3D2C783-7561-4353-9585-DEC90C56206B}" srcOrd="0" destOrd="0" presId="urn:microsoft.com/office/officeart/2005/8/layout/lProcess1"/>
    <dgm:cxn modelId="{BCAD0529-9064-4C00-B13D-3B9E437900CD}" type="presOf" srcId="{764C6668-5BD5-40E1-A28A-56EAE96D0C95}" destId="{41A74004-DFDD-45CD-8A79-627B939D341C}" srcOrd="0" destOrd="0" presId="urn:microsoft.com/office/officeart/2005/8/layout/lProcess1"/>
    <dgm:cxn modelId="{5AFF1429-3E59-43C0-BC02-6E55A939778A}" type="presOf" srcId="{D399D27A-F7E3-4842-B00C-7E985C98E611}" destId="{41B0A38A-C846-4E4B-A5F9-059C141CC998}" srcOrd="0" destOrd="0" presId="urn:microsoft.com/office/officeart/2005/8/layout/lProcess1"/>
    <dgm:cxn modelId="{B1AB5B40-D8E2-4658-BFF7-3D914E5E5D2F}" srcId="{3B800834-F21A-435B-A1EB-2800CC319DF1}" destId="{7344EA02-ADA0-42A1-8BBA-4A7F6C111059}" srcOrd="1" destOrd="0" parTransId="{F4AA95AB-83A4-402B-BC22-C8BBE0FFB7A1}" sibTransId="{3BFB478A-503B-4A82-8DD2-F1C463D243FF}"/>
    <dgm:cxn modelId="{3920685E-F645-4588-929C-C75878390737}" type="presOf" srcId="{7344EA02-ADA0-42A1-8BBA-4A7F6C111059}" destId="{7D21FCBA-2179-4B51-9016-975837A1D6FC}" srcOrd="0" destOrd="0" presId="urn:microsoft.com/office/officeart/2005/8/layout/lProcess1"/>
    <dgm:cxn modelId="{77B8F960-D7A5-43A8-8424-F3D277307610}" type="presOf" srcId="{09C214BF-22DB-4B62-8C5A-1593A1872AAD}" destId="{153E470B-1106-4944-AAB0-A4B8A5F3A9A1}" srcOrd="0" destOrd="0" presId="urn:microsoft.com/office/officeart/2005/8/layout/lProcess1"/>
    <dgm:cxn modelId="{72AC5D6B-4893-4042-8AD2-279B3F2D853A}" srcId="{C8B4F27B-7C8F-4F85-9B19-79AC611D5B4E}" destId="{09C214BF-22DB-4B62-8C5A-1593A1872AAD}" srcOrd="0" destOrd="0" parTransId="{9910D041-FB09-440D-BBAB-B79BEDB48FF6}" sibTransId="{6AF22B9A-30FE-4F68-A839-ADADC938DA98}"/>
    <dgm:cxn modelId="{4549FF4D-599E-42BA-A4DF-1DFB1F657635}" srcId="{C8B4F27B-7C8F-4F85-9B19-79AC611D5B4E}" destId="{052688B3-60D1-4A98-95C8-AA4799858DA4}" srcOrd="2" destOrd="0" parTransId="{FF2C55EC-D66A-4312-B5E1-3652258332DD}" sibTransId="{0B0960DF-B8F6-4BF2-83CF-467E5DBAAA7D}"/>
    <dgm:cxn modelId="{ADCF9553-D673-4D21-8352-A3ABE68F0A09}" srcId="{09C214BF-22DB-4B62-8C5A-1593A1872AAD}" destId="{1E755F8A-5C26-40A2-A3BC-A7A9302DD60A}" srcOrd="1" destOrd="0" parTransId="{794859F7-37BD-4065-BA73-F0FA2A7E9476}" sibTransId="{1F039568-6634-441F-9601-92D73A99B474}"/>
    <dgm:cxn modelId="{EA1E0878-47AC-48F8-83D8-86E642149CFF}" type="presOf" srcId="{A29F56BD-DCA9-4039-8700-E5C85029008B}" destId="{7131AD82-D346-4913-873D-92EDC1599671}" srcOrd="0" destOrd="0" presId="urn:microsoft.com/office/officeart/2005/8/layout/lProcess1"/>
    <dgm:cxn modelId="{41C5378C-BD23-4670-A81D-EB76F75EDC94}" type="presOf" srcId="{D7B9C5BA-053B-4B44-9AE7-C01E0139AFE0}" destId="{503D28E9-1FE7-4891-80A0-DCDBAE48E699}" srcOrd="0" destOrd="0" presId="urn:microsoft.com/office/officeart/2005/8/layout/lProcess1"/>
    <dgm:cxn modelId="{0D5B879E-97F0-47C6-9AAD-2B0A8C7C9FA3}" type="presOf" srcId="{3E5ED418-AF09-4CDF-969C-456052D3BC75}" destId="{D8C14959-5A21-4B04-B349-7468318FEF47}" srcOrd="0" destOrd="0" presId="urn:microsoft.com/office/officeart/2005/8/layout/lProcess1"/>
    <dgm:cxn modelId="{751D8CA1-FF1F-4506-86AC-2CF5EAAF4C9A}" type="presOf" srcId="{3B800834-F21A-435B-A1EB-2800CC319DF1}" destId="{8E1EF29E-AF6C-4701-8257-525AE398D8CE}" srcOrd="0" destOrd="0" presId="urn:microsoft.com/office/officeart/2005/8/layout/lProcess1"/>
    <dgm:cxn modelId="{71C1E8A2-BAFA-4062-9B0C-4FBA8561DA22}" srcId="{3B800834-F21A-435B-A1EB-2800CC319DF1}" destId="{EBA5F291-A3F9-4CBE-8F3E-4051B92AEB5F}" srcOrd="0" destOrd="0" parTransId="{D7B9C5BA-053B-4B44-9AE7-C01E0139AFE0}" sibTransId="{C5DFBC75-CB5C-4CA2-AF3B-6C88D29DF39F}"/>
    <dgm:cxn modelId="{9D8BABB4-3BFD-4522-8C9E-5FCC247254C1}" type="presOf" srcId="{052688B3-60D1-4A98-95C8-AA4799858DA4}" destId="{53637085-3CC4-4F6F-8D35-BE658D4CE2D2}" srcOrd="0" destOrd="0" presId="urn:microsoft.com/office/officeart/2005/8/layout/lProcess1"/>
    <dgm:cxn modelId="{ADB4FAC4-3BE0-4FC5-8D51-DF21F9EE20A2}" type="presOf" srcId="{73A53F56-2D26-4E4D-A0B9-475319CE5B96}" destId="{7DF3FFDA-51B1-4668-AE7B-0F77732F3A90}" srcOrd="0" destOrd="0" presId="urn:microsoft.com/office/officeart/2005/8/layout/lProcess1"/>
    <dgm:cxn modelId="{E0AFC2C8-2DA0-42DB-B021-D1D23C290C3A}" type="presOf" srcId="{D76BE92E-50EB-4DA1-A3A6-231743BBDE6F}" destId="{5D64D971-7BA3-4756-B745-AE71A90D6CB2}" srcOrd="0" destOrd="0" presId="urn:microsoft.com/office/officeart/2005/8/layout/lProcess1"/>
    <dgm:cxn modelId="{3B07D8CE-2B6B-486D-9220-1DAF3875C694}" srcId="{052688B3-60D1-4A98-95C8-AA4799858DA4}" destId="{780CE69A-7E68-4A48-8474-6F37B413FF3C}" srcOrd="1" destOrd="0" parTransId="{5262A1F4-761E-47B8-A5F2-941378DBD1B4}" sibTransId="{2A95AED6-6747-486E-9489-4B419A0D04EC}"/>
    <dgm:cxn modelId="{59286ED8-276E-4225-A497-35721D6F59F1}" type="presOf" srcId="{780CE69A-7E68-4A48-8474-6F37B413FF3C}" destId="{AEEA7372-C02A-40AC-95FD-6F73C67A9968}" srcOrd="0" destOrd="0" presId="urn:microsoft.com/office/officeart/2005/8/layout/lProcess1"/>
    <dgm:cxn modelId="{B8B6D9F4-F580-4E01-9A4F-E40069C3A6AB}" type="presOf" srcId="{EBA5F291-A3F9-4CBE-8F3E-4051B92AEB5F}" destId="{C7933C2F-67BA-4C89-A30C-9C8F1AE4893F}" srcOrd="0" destOrd="0" presId="urn:microsoft.com/office/officeart/2005/8/layout/lProcess1"/>
    <dgm:cxn modelId="{BE29D7FC-7B79-4D26-8FD1-6B90B5191473}" srcId="{09C214BF-22DB-4B62-8C5A-1593A1872AAD}" destId="{D399D27A-F7E3-4842-B00C-7E985C98E611}" srcOrd="0" destOrd="0" parTransId="{764C6668-5BD5-40E1-A28A-56EAE96D0C95}" sibTransId="{A29F56BD-DCA9-4039-8700-E5C85029008B}"/>
    <dgm:cxn modelId="{9AB17C28-F2F6-4B1E-BF1A-283AD2FBD66E}" type="presParOf" srcId="{FF5CCEE2-D946-46CA-A412-CE5D7E80F4CC}" destId="{0E7C68F4-1312-4A9F-BC10-4EB053D385EE}" srcOrd="0" destOrd="0" presId="urn:microsoft.com/office/officeart/2005/8/layout/lProcess1"/>
    <dgm:cxn modelId="{9144F52B-844B-44FF-AE95-052711A4F747}" type="presParOf" srcId="{0E7C68F4-1312-4A9F-BC10-4EB053D385EE}" destId="{153E470B-1106-4944-AAB0-A4B8A5F3A9A1}" srcOrd="0" destOrd="0" presId="urn:microsoft.com/office/officeart/2005/8/layout/lProcess1"/>
    <dgm:cxn modelId="{2C9A5F1A-5D4D-4160-BC79-C01A2DED3FAF}" type="presParOf" srcId="{0E7C68F4-1312-4A9F-BC10-4EB053D385EE}" destId="{41A74004-DFDD-45CD-8A79-627B939D341C}" srcOrd="1" destOrd="0" presId="urn:microsoft.com/office/officeart/2005/8/layout/lProcess1"/>
    <dgm:cxn modelId="{762E5BAC-0E32-4738-8814-D08604C01C24}" type="presParOf" srcId="{0E7C68F4-1312-4A9F-BC10-4EB053D385EE}" destId="{41B0A38A-C846-4E4B-A5F9-059C141CC998}" srcOrd="2" destOrd="0" presId="urn:microsoft.com/office/officeart/2005/8/layout/lProcess1"/>
    <dgm:cxn modelId="{635A9A7C-427C-42EC-A484-8DC44C44F653}" type="presParOf" srcId="{0E7C68F4-1312-4A9F-BC10-4EB053D385EE}" destId="{7131AD82-D346-4913-873D-92EDC1599671}" srcOrd="3" destOrd="0" presId="urn:microsoft.com/office/officeart/2005/8/layout/lProcess1"/>
    <dgm:cxn modelId="{EDF5E67A-FD7C-4B37-B2E4-D3F3835D3CAE}" type="presParOf" srcId="{0E7C68F4-1312-4A9F-BC10-4EB053D385EE}" destId="{F3D2C783-7561-4353-9585-DEC90C56206B}" srcOrd="4" destOrd="0" presId="urn:microsoft.com/office/officeart/2005/8/layout/lProcess1"/>
    <dgm:cxn modelId="{997360E4-773A-4340-AC7F-FF72EC8C56A5}" type="presParOf" srcId="{FF5CCEE2-D946-46CA-A412-CE5D7E80F4CC}" destId="{91913D21-8946-427B-977A-9C2B71A4FBB8}" srcOrd="1" destOrd="0" presId="urn:microsoft.com/office/officeart/2005/8/layout/lProcess1"/>
    <dgm:cxn modelId="{2D8D6B23-89B0-4E7B-BEC5-B4542A03B3DA}" type="presParOf" srcId="{FF5CCEE2-D946-46CA-A412-CE5D7E80F4CC}" destId="{F2E2E987-A48C-465B-960D-42CDFEAC9AEA}" srcOrd="2" destOrd="0" presId="urn:microsoft.com/office/officeart/2005/8/layout/lProcess1"/>
    <dgm:cxn modelId="{981CC39A-0690-42D2-801B-165C140B4C65}" type="presParOf" srcId="{F2E2E987-A48C-465B-960D-42CDFEAC9AEA}" destId="{8E1EF29E-AF6C-4701-8257-525AE398D8CE}" srcOrd="0" destOrd="0" presId="urn:microsoft.com/office/officeart/2005/8/layout/lProcess1"/>
    <dgm:cxn modelId="{EE447D43-338B-4CEC-B6E4-560F221ECA9D}" type="presParOf" srcId="{F2E2E987-A48C-465B-960D-42CDFEAC9AEA}" destId="{503D28E9-1FE7-4891-80A0-DCDBAE48E699}" srcOrd="1" destOrd="0" presId="urn:microsoft.com/office/officeart/2005/8/layout/lProcess1"/>
    <dgm:cxn modelId="{ADD071B2-0105-4095-8522-498504839B6E}" type="presParOf" srcId="{F2E2E987-A48C-465B-960D-42CDFEAC9AEA}" destId="{C7933C2F-67BA-4C89-A30C-9C8F1AE4893F}" srcOrd="2" destOrd="0" presId="urn:microsoft.com/office/officeart/2005/8/layout/lProcess1"/>
    <dgm:cxn modelId="{DBCFBB0B-B733-49E9-AED7-0DA48D9769CA}" type="presParOf" srcId="{F2E2E987-A48C-465B-960D-42CDFEAC9AEA}" destId="{6C7B2E83-EE13-4818-A683-23A5A80C85D5}" srcOrd="3" destOrd="0" presId="urn:microsoft.com/office/officeart/2005/8/layout/lProcess1"/>
    <dgm:cxn modelId="{046268C2-3AA0-476A-974D-80364C60FBE0}" type="presParOf" srcId="{F2E2E987-A48C-465B-960D-42CDFEAC9AEA}" destId="{7D21FCBA-2179-4B51-9016-975837A1D6FC}" srcOrd="4" destOrd="0" presId="urn:microsoft.com/office/officeart/2005/8/layout/lProcess1"/>
    <dgm:cxn modelId="{85CA66C5-45CB-4A2E-A87B-10DDA7CE5CD4}" type="presParOf" srcId="{FF5CCEE2-D946-46CA-A412-CE5D7E80F4CC}" destId="{F4C690B6-B4B5-4750-B8E0-43455EEEF644}" srcOrd="3" destOrd="0" presId="urn:microsoft.com/office/officeart/2005/8/layout/lProcess1"/>
    <dgm:cxn modelId="{29E86C47-E691-4659-B98E-924378EDD22E}" type="presParOf" srcId="{FF5CCEE2-D946-46CA-A412-CE5D7E80F4CC}" destId="{F055F794-5FD5-45FE-86E3-8F136028653F}" srcOrd="4" destOrd="0" presId="urn:microsoft.com/office/officeart/2005/8/layout/lProcess1"/>
    <dgm:cxn modelId="{94DB6E46-3C6D-4E18-9191-407946F24D2C}" type="presParOf" srcId="{F055F794-5FD5-45FE-86E3-8F136028653F}" destId="{53637085-3CC4-4F6F-8D35-BE658D4CE2D2}" srcOrd="0" destOrd="0" presId="urn:microsoft.com/office/officeart/2005/8/layout/lProcess1"/>
    <dgm:cxn modelId="{72788395-8CC6-499D-A698-AC0B6EC30808}" type="presParOf" srcId="{F055F794-5FD5-45FE-86E3-8F136028653F}" destId="{5D64D971-7BA3-4756-B745-AE71A90D6CB2}" srcOrd="1" destOrd="0" presId="urn:microsoft.com/office/officeart/2005/8/layout/lProcess1"/>
    <dgm:cxn modelId="{5EE97E47-906C-46EC-B36E-1D6DF99A4A0A}" type="presParOf" srcId="{F055F794-5FD5-45FE-86E3-8F136028653F}" destId="{7DF3FFDA-51B1-4668-AE7B-0F77732F3A90}" srcOrd="2" destOrd="0" presId="urn:microsoft.com/office/officeart/2005/8/layout/lProcess1"/>
    <dgm:cxn modelId="{41D94DEC-4AA3-4B4A-93C1-720F7A44C5B6}" type="presParOf" srcId="{F055F794-5FD5-45FE-86E3-8F136028653F}" destId="{D8C14959-5A21-4B04-B349-7468318FEF47}" srcOrd="3" destOrd="0" presId="urn:microsoft.com/office/officeart/2005/8/layout/lProcess1"/>
    <dgm:cxn modelId="{F2307B85-E45A-408F-9296-0DD5B91AB15D}" type="presParOf" srcId="{F055F794-5FD5-45FE-86E3-8F136028653F}" destId="{AEEA7372-C02A-40AC-95FD-6F73C67A996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8A961F-9D61-4665-BC44-140D41189BE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260D-1B4C-4BF5-ABFC-299425BC8E1F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/>
            <a:t>a</a:t>
          </a:r>
          <a:endParaRPr lang="ru-RU" dirty="0"/>
        </a:p>
      </dgm:t>
    </dgm:pt>
    <dgm:pt modelId="{D1B6D07B-3C40-48BF-90D6-37F98444D0B2}" type="parTrans" cxnId="{18E9A80D-9219-4945-9867-CEEB2CEB8541}">
      <dgm:prSet/>
      <dgm:spPr/>
      <dgm:t>
        <a:bodyPr/>
        <a:lstStyle/>
        <a:p>
          <a:endParaRPr lang="ru-RU"/>
        </a:p>
      </dgm:t>
    </dgm:pt>
    <dgm:pt modelId="{57605070-C831-4590-AB9E-9D58B6108A9E}" type="sibTrans" cxnId="{18E9A80D-9219-4945-9867-CEEB2CEB8541}">
      <dgm:prSet/>
      <dgm:spPr/>
      <dgm:t>
        <a:bodyPr/>
        <a:lstStyle/>
        <a:p>
          <a:endParaRPr lang="ru-RU"/>
        </a:p>
      </dgm:t>
    </dgm:pt>
    <dgm:pt modelId="{40FE667C-2E5E-4079-BF8F-1095799BC2BD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Организация/помощь в организации/волонтер</a:t>
          </a:r>
        </a:p>
      </dgm:t>
    </dgm:pt>
    <dgm:pt modelId="{C644343D-DFC7-43AF-92B1-BEA390CE8A51}" type="parTrans" cxnId="{8D277590-2E62-4D36-9306-418F65689AFF}">
      <dgm:prSet/>
      <dgm:spPr/>
      <dgm:t>
        <a:bodyPr/>
        <a:lstStyle/>
        <a:p>
          <a:endParaRPr lang="ru-RU"/>
        </a:p>
      </dgm:t>
    </dgm:pt>
    <dgm:pt modelId="{C2FE551C-ED9C-4F9D-8526-9EDD5B552D11}" type="sibTrans" cxnId="{8D277590-2E62-4D36-9306-418F65689AFF}">
      <dgm:prSet/>
      <dgm:spPr/>
      <dgm:t>
        <a:bodyPr/>
        <a:lstStyle/>
        <a:p>
          <a:endParaRPr lang="ru-RU"/>
        </a:p>
      </dgm:t>
    </dgm:pt>
    <dgm:pt modelId="{D2DA5816-A2C8-4ADE-A883-609E9CD7D330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Грамоты, дипломы, сертификаты</a:t>
          </a:r>
        </a:p>
      </dgm:t>
    </dgm:pt>
    <dgm:pt modelId="{1CA4FB2E-E64D-4366-8CBA-DDF822C1BC26}" type="parTrans" cxnId="{C8FC75AF-B6F0-4758-A5D1-21629912A016}">
      <dgm:prSet/>
      <dgm:spPr/>
      <dgm:t>
        <a:bodyPr/>
        <a:lstStyle/>
        <a:p>
          <a:endParaRPr lang="ru-RU"/>
        </a:p>
      </dgm:t>
    </dgm:pt>
    <dgm:pt modelId="{4287A2EC-378E-4868-B226-1AC552731CF1}" type="sibTrans" cxnId="{C8FC75AF-B6F0-4758-A5D1-21629912A016}">
      <dgm:prSet/>
      <dgm:spPr/>
      <dgm:t>
        <a:bodyPr/>
        <a:lstStyle/>
        <a:p>
          <a:endParaRPr lang="ru-RU"/>
        </a:p>
      </dgm:t>
    </dgm:pt>
    <dgm:pt modelId="{7C8B3880-D765-45A9-8904-EA2001A47BAD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Приравнено к категории организатор/помощь в организации</a:t>
          </a:r>
        </a:p>
      </dgm:t>
    </dgm:pt>
    <dgm:pt modelId="{E38AEF26-9014-47F5-BF5D-0500C02AE00D}" type="parTrans" cxnId="{934ECC2D-4C00-42F7-B4C4-1D8DDE385AEF}">
      <dgm:prSet/>
      <dgm:spPr/>
      <dgm:t>
        <a:bodyPr/>
        <a:lstStyle/>
        <a:p>
          <a:endParaRPr lang="ru-RU"/>
        </a:p>
      </dgm:t>
    </dgm:pt>
    <dgm:pt modelId="{5AD59187-828C-41F5-B1B6-053640CA9B1B}" type="sibTrans" cxnId="{934ECC2D-4C00-42F7-B4C4-1D8DDE385AEF}">
      <dgm:prSet/>
      <dgm:spPr/>
      <dgm:t>
        <a:bodyPr/>
        <a:lstStyle/>
        <a:p>
          <a:endParaRPr lang="ru-RU"/>
        </a:p>
      </dgm:t>
    </dgm:pt>
    <dgm:pt modelId="{EA962D35-2779-445C-8840-BA128965FD8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б</a:t>
          </a:r>
        </a:p>
      </dgm:t>
    </dgm:pt>
    <dgm:pt modelId="{2407405D-5AF8-4652-BCF3-BC9528A7BE31}" type="parTrans" cxnId="{B6CD54CA-0C93-474F-A20A-1F76D31D722A}">
      <dgm:prSet/>
      <dgm:spPr/>
      <dgm:t>
        <a:bodyPr/>
        <a:lstStyle/>
        <a:p>
          <a:endParaRPr lang="ru-RU"/>
        </a:p>
      </dgm:t>
    </dgm:pt>
    <dgm:pt modelId="{890962FB-8445-4362-8104-D4C2B9FB433E}" type="sibTrans" cxnId="{B6CD54CA-0C93-474F-A20A-1F76D31D722A}">
      <dgm:prSet/>
      <dgm:spPr/>
      <dgm:t>
        <a:bodyPr/>
        <a:lstStyle/>
        <a:p>
          <a:endParaRPr lang="ru-RU"/>
        </a:p>
      </dgm:t>
    </dgm:pt>
    <dgm:pt modelId="{FFB1B8E6-56E6-4275-B5D5-91274E9B5F4F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Грамота/благодарственное 1 раз в месяц за выполнение плана-4 публикации и ведение группы/ либо письмо-характеристика на весь семестр с  указанием итогов за каждый месяц</a:t>
          </a:r>
        </a:p>
      </dgm:t>
    </dgm:pt>
    <dgm:pt modelId="{A83144B1-D8AB-4162-9D4E-234DFF6D9769}" type="parTrans" cxnId="{48C60EE6-7F0A-497E-989D-969E89C2D67E}">
      <dgm:prSet/>
      <dgm:spPr/>
      <dgm:t>
        <a:bodyPr/>
        <a:lstStyle/>
        <a:p>
          <a:endParaRPr lang="ru-RU"/>
        </a:p>
      </dgm:t>
    </dgm:pt>
    <dgm:pt modelId="{35B3340F-E3F7-4030-AA3C-E2578E4E0504}" type="sibTrans" cxnId="{48C60EE6-7F0A-497E-989D-969E89C2D67E}">
      <dgm:prSet/>
      <dgm:spPr/>
      <dgm:t>
        <a:bodyPr/>
        <a:lstStyle/>
        <a:p>
          <a:endParaRPr lang="ru-RU"/>
        </a:p>
      </dgm:t>
    </dgm:pt>
    <dgm:pt modelId="{F4555D13-85D3-4417-81F8-1B02ED91B4DD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письмо с указанием организаторов и помощников/распоряжение/ приказ.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должны быть анонсированы на информационных порталах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ЗабГУ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2536BA8-9D39-42B1-9148-FDE3EE9A1772}" type="parTrans" cxnId="{EAB6251A-BC6B-4F14-9538-3A27BD990794}">
      <dgm:prSet/>
      <dgm:spPr/>
      <dgm:t>
        <a:bodyPr/>
        <a:lstStyle/>
        <a:p>
          <a:endParaRPr lang="ru-RU"/>
        </a:p>
      </dgm:t>
    </dgm:pt>
    <dgm:pt modelId="{CDF2B31C-69AC-4FEE-9F6B-C958271DFBC4}" type="sibTrans" cxnId="{EAB6251A-BC6B-4F14-9538-3A27BD990794}">
      <dgm:prSet/>
      <dgm:spPr/>
      <dgm:t>
        <a:bodyPr/>
        <a:lstStyle/>
        <a:p>
          <a:endParaRPr lang="ru-RU"/>
        </a:p>
      </dgm:t>
    </dgm:pt>
    <dgm:pt modelId="{343F55B0-A1D5-4D19-A86E-5A38D1AB05A1}">
      <dgm:prSet/>
      <dgm:spPr>
        <a:solidFill>
          <a:srgbClr val="00B050"/>
        </a:solidFill>
      </dgm:spPr>
      <dgm:t>
        <a:bodyPr/>
        <a:lstStyle/>
        <a:p>
          <a:r>
            <a:rPr lang="ru-RU" dirty="0"/>
            <a:t>в</a:t>
          </a:r>
        </a:p>
      </dgm:t>
    </dgm:pt>
    <dgm:pt modelId="{CE53CB52-B8CD-452A-83CE-5A0D608C5E17}" type="parTrans" cxnId="{0B602BEA-AD78-4CAC-BDC7-6D5F6249C47A}">
      <dgm:prSet/>
      <dgm:spPr/>
      <dgm:t>
        <a:bodyPr/>
        <a:lstStyle/>
        <a:p>
          <a:endParaRPr lang="ru-RU"/>
        </a:p>
      </dgm:t>
    </dgm:pt>
    <dgm:pt modelId="{4F4F7C29-C05A-4D4F-8DF7-869E5EBCDD52}" type="sibTrans" cxnId="{0B602BEA-AD78-4CAC-BDC7-6D5F6249C47A}">
      <dgm:prSet/>
      <dgm:spPr/>
      <dgm:t>
        <a:bodyPr/>
        <a:lstStyle/>
        <a:p>
          <a:endParaRPr lang="ru-RU"/>
        </a:p>
      </dgm:t>
    </dgm:pt>
    <dgm:pt modelId="{0CA8D605-71FD-430D-B6AA-0BC668FBA1E1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Организация/помощь в организации/волонтер</a:t>
          </a:r>
        </a:p>
      </dgm:t>
    </dgm:pt>
    <dgm:pt modelId="{92A72320-E9D7-4D4E-A78B-B411188EFDB5}" type="parTrans" cxnId="{56D00BC4-EC7B-4A25-A73D-BBC9D6DBD7B3}">
      <dgm:prSet/>
      <dgm:spPr/>
      <dgm:t>
        <a:bodyPr/>
        <a:lstStyle/>
        <a:p>
          <a:endParaRPr lang="ru-RU"/>
        </a:p>
      </dgm:t>
    </dgm:pt>
    <dgm:pt modelId="{041E9A78-F7B7-40CF-AB56-5C10AB0DF8FC}" type="sibTrans" cxnId="{56D00BC4-EC7B-4A25-A73D-BBC9D6DBD7B3}">
      <dgm:prSet/>
      <dgm:spPr/>
      <dgm:t>
        <a:bodyPr/>
        <a:lstStyle/>
        <a:p>
          <a:endParaRPr lang="ru-RU"/>
        </a:p>
      </dgm:t>
    </dgm:pt>
    <dgm:pt modelId="{3BE0B5AA-AD7A-4BC1-81D1-CFB621BCD490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Грамоты, дипломы, сертификаты</a:t>
          </a:r>
        </a:p>
      </dgm:t>
    </dgm:pt>
    <dgm:pt modelId="{EA4F0DDC-EE36-41B5-9CA3-398A3394969A}" type="parTrans" cxnId="{D8D941B9-E75D-43CA-81A6-62075D7D78F3}">
      <dgm:prSet/>
      <dgm:spPr/>
      <dgm:t>
        <a:bodyPr/>
        <a:lstStyle/>
        <a:p>
          <a:endParaRPr lang="ru-RU"/>
        </a:p>
      </dgm:t>
    </dgm:pt>
    <dgm:pt modelId="{43FED812-2641-4198-AA26-0C9A61606D3F}" type="sibTrans" cxnId="{D8D941B9-E75D-43CA-81A6-62075D7D78F3}">
      <dgm:prSet/>
      <dgm:spPr/>
      <dgm:t>
        <a:bodyPr/>
        <a:lstStyle/>
        <a:p>
          <a:endParaRPr lang="ru-RU"/>
        </a:p>
      </dgm:t>
    </dgm:pt>
    <dgm:pt modelId="{70EF0AD9-879E-41DA-9E49-07DF367E5A55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письмо с указанием организаторов и помощников/распоряжение/ приказ.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должны быть анонсированы на информационных порталах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ЗабГУ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8B68D33-9741-43C6-916A-7364BF8D2E3A}" type="parTrans" cxnId="{4D12E564-5142-4151-A8CD-0CE347D4A57A}">
      <dgm:prSet/>
      <dgm:spPr/>
      <dgm:t>
        <a:bodyPr/>
        <a:lstStyle/>
        <a:p>
          <a:endParaRPr lang="ru-RU"/>
        </a:p>
      </dgm:t>
    </dgm:pt>
    <dgm:pt modelId="{CDBD6B37-45CA-410D-9F1C-665DC6A32DD2}" type="sibTrans" cxnId="{4D12E564-5142-4151-A8CD-0CE347D4A57A}">
      <dgm:prSet/>
      <dgm:spPr/>
      <dgm:t>
        <a:bodyPr/>
        <a:lstStyle/>
        <a:p>
          <a:endParaRPr lang="ru-RU"/>
        </a:p>
      </dgm:t>
    </dgm:pt>
    <dgm:pt modelId="{556790D4-C10C-47FC-8DCD-29438ADFD4BB}" type="pres">
      <dgm:prSet presAssocID="{B08A961F-9D61-4665-BC44-140D41189BE8}" presName="Name0" presStyleCnt="0">
        <dgm:presLayoutVars>
          <dgm:dir/>
          <dgm:animLvl val="lvl"/>
          <dgm:resizeHandles val="exact"/>
        </dgm:presLayoutVars>
      </dgm:prSet>
      <dgm:spPr/>
    </dgm:pt>
    <dgm:pt modelId="{A54F0C78-8A5F-47F1-9D63-90B6B983FDCE}" type="pres">
      <dgm:prSet presAssocID="{BAEC260D-1B4C-4BF5-ABFC-299425BC8E1F}" presName="vertFlow" presStyleCnt="0"/>
      <dgm:spPr/>
    </dgm:pt>
    <dgm:pt modelId="{A8A4AFFE-05D5-4770-AEC1-96FE7EF19E60}" type="pres">
      <dgm:prSet presAssocID="{BAEC260D-1B4C-4BF5-ABFC-299425BC8E1F}" presName="header" presStyleLbl="node1" presStyleIdx="0" presStyleCnt="3"/>
      <dgm:spPr/>
    </dgm:pt>
    <dgm:pt modelId="{0DA57143-6726-46CF-B3B0-126BFA566485}" type="pres">
      <dgm:prSet presAssocID="{C644343D-DFC7-43AF-92B1-BEA390CE8A51}" presName="parTrans" presStyleLbl="sibTrans2D1" presStyleIdx="0" presStyleCnt="8"/>
      <dgm:spPr/>
    </dgm:pt>
    <dgm:pt modelId="{7CC484B4-A7D4-46D3-B140-8CEE3B21217E}" type="pres">
      <dgm:prSet presAssocID="{40FE667C-2E5E-4079-BF8F-1095799BC2BD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D59BBE05-01C6-4A96-BF8D-F7C1269DD6F8}" type="pres">
      <dgm:prSet presAssocID="{C2FE551C-ED9C-4F9D-8526-9EDD5B552D11}" presName="sibTrans" presStyleLbl="sibTrans2D1" presStyleIdx="1" presStyleCnt="8"/>
      <dgm:spPr/>
    </dgm:pt>
    <dgm:pt modelId="{870B1D0F-B00E-4EB9-B757-DF07A44F5A38}" type="pres">
      <dgm:prSet presAssocID="{D2DA5816-A2C8-4ADE-A883-609E9CD7D330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7A344E21-12F1-4EA8-AEC4-57555340F295}" type="pres">
      <dgm:prSet presAssocID="{4287A2EC-378E-4868-B226-1AC552731CF1}" presName="sibTrans" presStyleLbl="sibTrans2D1" presStyleIdx="2" presStyleCnt="8"/>
      <dgm:spPr/>
    </dgm:pt>
    <dgm:pt modelId="{E3E556AF-8B0F-4F6F-B5E3-A14D7CE23A4A}" type="pres">
      <dgm:prSet presAssocID="{F4555D13-85D3-4417-81F8-1B02ED91B4DD}" presName="child" presStyleLbl="alignAccFollowNode1" presStyleIdx="2" presStyleCnt="8" custScaleY="306907">
        <dgm:presLayoutVars>
          <dgm:chMax val="0"/>
          <dgm:bulletEnabled val="1"/>
        </dgm:presLayoutVars>
      </dgm:prSet>
      <dgm:spPr/>
    </dgm:pt>
    <dgm:pt modelId="{110E5221-DBF0-40A8-80E3-0B3FBAF4BDC2}" type="pres">
      <dgm:prSet presAssocID="{BAEC260D-1B4C-4BF5-ABFC-299425BC8E1F}" presName="hSp" presStyleCnt="0"/>
      <dgm:spPr/>
    </dgm:pt>
    <dgm:pt modelId="{E66279BB-5598-47CA-B4F5-23836B2BA21D}" type="pres">
      <dgm:prSet presAssocID="{EA962D35-2779-445C-8840-BA128965FD83}" presName="vertFlow" presStyleCnt="0"/>
      <dgm:spPr/>
    </dgm:pt>
    <dgm:pt modelId="{7AB63B50-3C84-45B1-A07E-917092232EBC}" type="pres">
      <dgm:prSet presAssocID="{EA962D35-2779-445C-8840-BA128965FD83}" presName="header" presStyleLbl="node1" presStyleIdx="1" presStyleCnt="3"/>
      <dgm:spPr/>
    </dgm:pt>
    <dgm:pt modelId="{62081CC9-9D4C-4B46-B090-D322B30B934B}" type="pres">
      <dgm:prSet presAssocID="{A83144B1-D8AB-4162-9D4E-234DFF6D9769}" presName="parTrans" presStyleLbl="sibTrans2D1" presStyleIdx="3" presStyleCnt="8"/>
      <dgm:spPr/>
    </dgm:pt>
    <dgm:pt modelId="{4C374551-7626-4A02-86CE-9B209AAAAA2F}" type="pres">
      <dgm:prSet presAssocID="{FFB1B8E6-56E6-4275-B5D5-91274E9B5F4F}" presName="child" presStyleLbl="alignAccFollowNode1" presStyleIdx="3" presStyleCnt="8" custScaleY="237920">
        <dgm:presLayoutVars>
          <dgm:chMax val="0"/>
          <dgm:bulletEnabled val="1"/>
        </dgm:presLayoutVars>
      </dgm:prSet>
      <dgm:spPr/>
    </dgm:pt>
    <dgm:pt modelId="{077483B7-3DA3-4FCA-BF70-760740760610}" type="pres">
      <dgm:prSet presAssocID="{35B3340F-E3F7-4030-AA3C-E2578E4E0504}" presName="sibTrans" presStyleLbl="sibTrans2D1" presStyleIdx="4" presStyleCnt="8"/>
      <dgm:spPr/>
    </dgm:pt>
    <dgm:pt modelId="{2DB4BEDF-5BED-49A3-BAB6-C769DBE5F9E2}" type="pres">
      <dgm:prSet presAssocID="{7C8B3880-D765-45A9-8904-EA2001A47BAD}" presName="child" presStyleLbl="alignAccFollowNode1" presStyleIdx="4" presStyleCnt="8" custScaleY="140187">
        <dgm:presLayoutVars>
          <dgm:chMax val="0"/>
          <dgm:bulletEnabled val="1"/>
        </dgm:presLayoutVars>
      </dgm:prSet>
      <dgm:spPr/>
    </dgm:pt>
    <dgm:pt modelId="{1CD17542-6887-4B5C-BD0A-FBCD82BDEF24}" type="pres">
      <dgm:prSet presAssocID="{EA962D35-2779-445C-8840-BA128965FD83}" presName="hSp" presStyleCnt="0"/>
      <dgm:spPr/>
    </dgm:pt>
    <dgm:pt modelId="{4AEB3E17-F81B-44EB-9377-E95A9AD637C1}" type="pres">
      <dgm:prSet presAssocID="{343F55B0-A1D5-4D19-A86E-5A38D1AB05A1}" presName="vertFlow" presStyleCnt="0"/>
      <dgm:spPr/>
    </dgm:pt>
    <dgm:pt modelId="{F777BCBB-C7BA-4A7A-B135-71D8F705519C}" type="pres">
      <dgm:prSet presAssocID="{343F55B0-A1D5-4D19-A86E-5A38D1AB05A1}" presName="header" presStyleLbl="node1" presStyleIdx="2" presStyleCnt="3"/>
      <dgm:spPr/>
    </dgm:pt>
    <dgm:pt modelId="{5F29144A-6828-40BA-B07B-8AD1EF8F1EA7}" type="pres">
      <dgm:prSet presAssocID="{92A72320-E9D7-4D4E-A78B-B411188EFDB5}" presName="parTrans" presStyleLbl="sibTrans2D1" presStyleIdx="5" presStyleCnt="8"/>
      <dgm:spPr/>
    </dgm:pt>
    <dgm:pt modelId="{FA6CAAAD-F2E2-430C-861A-860E2C848563}" type="pres">
      <dgm:prSet presAssocID="{0CA8D605-71FD-430D-B6AA-0BC668FBA1E1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F942FAFA-E598-4F32-97C7-CC189AD664B5}" type="pres">
      <dgm:prSet presAssocID="{041E9A78-F7B7-40CF-AB56-5C10AB0DF8FC}" presName="sibTrans" presStyleLbl="sibTrans2D1" presStyleIdx="6" presStyleCnt="8"/>
      <dgm:spPr/>
    </dgm:pt>
    <dgm:pt modelId="{93E4C204-D3F1-4E51-AB18-5D39F7EC72D6}" type="pres">
      <dgm:prSet presAssocID="{3BE0B5AA-AD7A-4BC1-81D1-CFB621BCD490}" presName="child" presStyleLbl="alignAccFollowNode1" presStyleIdx="6" presStyleCnt="8" custLinFactNeighborX="-787" custLinFactNeighborY="14742">
        <dgm:presLayoutVars>
          <dgm:chMax val="0"/>
          <dgm:bulletEnabled val="1"/>
        </dgm:presLayoutVars>
      </dgm:prSet>
      <dgm:spPr/>
    </dgm:pt>
    <dgm:pt modelId="{EFC1A673-BAD6-46B9-BCB8-2333988AC2C0}" type="pres">
      <dgm:prSet presAssocID="{43FED812-2641-4198-AA26-0C9A61606D3F}" presName="sibTrans" presStyleLbl="sibTrans2D1" presStyleIdx="7" presStyleCnt="8"/>
      <dgm:spPr/>
    </dgm:pt>
    <dgm:pt modelId="{7BF3DF5B-2DF6-40E4-88D1-225A4F6EC0F5}" type="pres">
      <dgm:prSet presAssocID="{70EF0AD9-879E-41DA-9E49-07DF367E5A55}" presName="child" presStyleLbl="alignAccFollowNode1" presStyleIdx="7" presStyleCnt="8" custScaleY="306906">
        <dgm:presLayoutVars>
          <dgm:chMax val="0"/>
          <dgm:bulletEnabled val="1"/>
        </dgm:presLayoutVars>
      </dgm:prSet>
      <dgm:spPr/>
    </dgm:pt>
  </dgm:ptLst>
  <dgm:cxnLst>
    <dgm:cxn modelId="{34EBC700-788A-4720-A679-8B9AAE070F2D}" type="presOf" srcId="{FFB1B8E6-56E6-4275-B5D5-91274E9B5F4F}" destId="{4C374551-7626-4A02-86CE-9B209AAAAA2F}" srcOrd="0" destOrd="0" presId="urn:microsoft.com/office/officeart/2005/8/layout/lProcess1"/>
    <dgm:cxn modelId="{18E9A80D-9219-4945-9867-CEEB2CEB8541}" srcId="{B08A961F-9D61-4665-BC44-140D41189BE8}" destId="{BAEC260D-1B4C-4BF5-ABFC-299425BC8E1F}" srcOrd="0" destOrd="0" parTransId="{D1B6D07B-3C40-48BF-90D6-37F98444D0B2}" sibTransId="{57605070-C831-4590-AB9E-9D58B6108A9E}"/>
    <dgm:cxn modelId="{EAB6251A-BC6B-4F14-9538-3A27BD990794}" srcId="{BAEC260D-1B4C-4BF5-ABFC-299425BC8E1F}" destId="{F4555D13-85D3-4417-81F8-1B02ED91B4DD}" srcOrd="2" destOrd="0" parTransId="{A2536BA8-9D39-42B1-9148-FDE3EE9A1772}" sibTransId="{CDF2B31C-69AC-4FEE-9F6B-C958271DFBC4}"/>
    <dgm:cxn modelId="{21E24127-DF15-4E3F-9E8E-2C20C85D727E}" type="presOf" srcId="{43FED812-2641-4198-AA26-0C9A61606D3F}" destId="{EFC1A673-BAD6-46B9-BCB8-2333988AC2C0}" srcOrd="0" destOrd="0" presId="urn:microsoft.com/office/officeart/2005/8/layout/lProcess1"/>
    <dgm:cxn modelId="{934ECC2D-4C00-42F7-B4C4-1D8DDE385AEF}" srcId="{EA962D35-2779-445C-8840-BA128965FD83}" destId="{7C8B3880-D765-45A9-8904-EA2001A47BAD}" srcOrd="1" destOrd="0" parTransId="{E38AEF26-9014-47F5-BF5D-0500C02AE00D}" sibTransId="{5AD59187-828C-41F5-B1B6-053640CA9B1B}"/>
    <dgm:cxn modelId="{CC3BF82F-AD98-45CB-BEE8-855AFF893A2A}" type="presOf" srcId="{3BE0B5AA-AD7A-4BC1-81D1-CFB621BCD490}" destId="{93E4C204-D3F1-4E51-AB18-5D39F7EC72D6}" srcOrd="0" destOrd="0" presId="urn:microsoft.com/office/officeart/2005/8/layout/lProcess1"/>
    <dgm:cxn modelId="{4D12E564-5142-4151-A8CD-0CE347D4A57A}" srcId="{343F55B0-A1D5-4D19-A86E-5A38D1AB05A1}" destId="{70EF0AD9-879E-41DA-9E49-07DF367E5A55}" srcOrd="2" destOrd="0" parTransId="{48B68D33-9741-43C6-916A-7364BF8D2E3A}" sibTransId="{CDBD6B37-45CA-410D-9F1C-665DC6A32DD2}"/>
    <dgm:cxn modelId="{E3336378-63D6-4A53-A735-01ADC172387D}" type="presOf" srcId="{0CA8D605-71FD-430D-B6AA-0BC668FBA1E1}" destId="{FA6CAAAD-F2E2-430C-861A-860E2C848563}" srcOrd="0" destOrd="0" presId="urn:microsoft.com/office/officeart/2005/8/layout/lProcess1"/>
    <dgm:cxn modelId="{DE5F6F79-3930-46BB-BB4F-23FB01BC0773}" type="presOf" srcId="{BAEC260D-1B4C-4BF5-ABFC-299425BC8E1F}" destId="{A8A4AFFE-05D5-4770-AEC1-96FE7EF19E60}" srcOrd="0" destOrd="0" presId="urn:microsoft.com/office/officeart/2005/8/layout/lProcess1"/>
    <dgm:cxn modelId="{31E8E381-412B-46BF-AD8D-0679760F5307}" type="presOf" srcId="{C644343D-DFC7-43AF-92B1-BEA390CE8A51}" destId="{0DA57143-6726-46CF-B3B0-126BFA566485}" srcOrd="0" destOrd="0" presId="urn:microsoft.com/office/officeart/2005/8/layout/lProcess1"/>
    <dgm:cxn modelId="{5D54E589-A064-4730-B924-E167E59E2DD2}" type="presOf" srcId="{C2FE551C-ED9C-4F9D-8526-9EDD5B552D11}" destId="{D59BBE05-01C6-4A96-BF8D-F7C1269DD6F8}" srcOrd="0" destOrd="0" presId="urn:microsoft.com/office/officeart/2005/8/layout/lProcess1"/>
    <dgm:cxn modelId="{D9CE748B-A515-4ED4-BF9F-A3B18416AAE2}" type="presOf" srcId="{A83144B1-D8AB-4162-9D4E-234DFF6D9769}" destId="{62081CC9-9D4C-4B46-B090-D322B30B934B}" srcOrd="0" destOrd="0" presId="urn:microsoft.com/office/officeart/2005/8/layout/lProcess1"/>
    <dgm:cxn modelId="{278E5C8D-3D8D-48D7-A59A-19DA7909CA37}" type="presOf" srcId="{35B3340F-E3F7-4030-AA3C-E2578E4E0504}" destId="{077483B7-3DA3-4FCA-BF70-760740760610}" srcOrd="0" destOrd="0" presId="urn:microsoft.com/office/officeart/2005/8/layout/lProcess1"/>
    <dgm:cxn modelId="{265DB28E-7EBB-40B0-B32D-804DEF081A09}" type="presOf" srcId="{343F55B0-A1D5-4D19-A86E-5A38D1AB05A1}" destId="{F777BCBB-C7BA-4A7A-B135-71D8F705519C}" srcOrd="0" destOrd="0" presId="urn:microsoft.com/office/officeart/2005/8/layout/lProcess1"/>
    <dgm:cxn modelId="{8D277590-2E62-4D36-9306-418F65689AFF}" srcId="{BAEC260D-1B4C-4BF5-ABFC-299425BC8E1F}" destId="{40FE667C-2E5E-4079-BF8F-1095799BC2BD}" srcOrd="0" destOrd="0" parTransId="{C644343D-DFC7-43AF-92B1-BEA390CE8A51}" sibTransId="{C2FE551C-ED9C-4F9D-8526-9EDD5B552D11}"/>
    <dgm:cxn modelId="{364CDBA4-161E-4C13-8EC2-AC96352CE220}" type="presOf" srcId="{7C8B3880-D765-45A9-8904-EA2001A47BAD}" destId="{2DB4BEDF-5BED-49A3-BAB6-C769DBE5F9E2}" srcOrd="0" destOrd="0" presId="urn:microsoft.com/office/officeart/2005/8/layout/lProcess1"/>
    <dgm:cxn modelId="{C8FC75AF-B6F0-4758-A5D1-21629912A016}" srcId="{BAEC260D-1B4C-4BF5-ABFC-299425BC8E1F}" destId="{D2DA5816-A2C8-4ADE-A883-609E9CD7D330}" srcOrd="1" destOrd="0" parTransId="{1CA4FB2E-E64D-4366-8CBA-DDF822C1BC26}" sibTransId="{4287A2EC-378E-4868-B226-1AC552731CF1}"/>
    <dgm:cxn modelId="{D8D941B9-E75D-43CA-81A6-62075D7D78F3}" srcId="{343F55B0-A1D5-4D19-A86E-5A38D1AB05A1}" destId="{3BE0B5AA-AD7A-4BC1-81D1-CFB621BCD490}" srcOrd="1" destOrd="0" parTransId="{EA4F0DDC-EE36-41B5-9CA3-398A3394969A}" sibTransId="{43FED812-2641-4198-AA26-0C9A61606D3F}"/>
    <dgm:cxn modelId="{BB9CB5BA-71EF-48F6-951C-5C83E8A1236D}" type="presOf" srcId="{4287A2EC-378E-4868-B226-1AC552731CF1}" destId="{7A344E21-12F1-4EA8-AEC4-57555340F295}" srcOrd="0" destOrd="0" presId="urn:microsoft.com/office/officeart/2005/8/layout/lProcess1"/>
    <dgm:cxn modelId="{DD6C23BD-1124-48FF-9797-1BDD5A3D642C}" type="presOf" srcId="{F4555D13-85D3-4417-81F8-1B02ED91B4DD}" destId="{E3E556AF-8B0F-4F6F-B5E3-A14D7CE23A4A}" srcOrd="0" destOrd="0" presId="urn:microsoft.com/office/officeart/2005/8/layout/lProcess1"/>
    <dgm:cxn modelId="{56D00BC4-EC7B-4A25-A73D-BBC9D6DBD7B3}" srcId="{343F55B0-A1D5-4D19-A86E-5A38D1AB05A1}" destId="{0CA8D605-71FD-430D-B6AA-0BC668FBA1E1}" srcOrd="0" destOrd="0" parTransId="{92A72320-E9D7-4D4E-A78B-B411188EFDB5}" sibTransId="{041E9A78-F7B7-40CF-AB56-5C10AB0DF8FC}"/>
    <dgm:cxn modelId="{E9EAEBC5-C8FE-4447-BD93-B8D777AC0CDE}" type="presOf" srcId="{70EF0AD9-879E-41DA-9E49-07DF367E5A55}" destId="{7BF3DF5B-2DF6-40E4-88D1-225A4F6EC0F5}" srcOrd="0" destOrd="0" presId="urn:microsoft.com/office/officeart/2005/8/layout/lProcess1"/>
    <dgm:cxn modelId="{B6CD54CA-0C93-474F-A20A-1F76D31D722A}" srcId="{B08A961F-9D61-4665-BC44-140D41189BE8}" destId="{EA962D35-2779-445C-8840-BA128965FD83}" srcOrd="1" destOrd="0" parTransId="{2407405D-5AF8-4652-BCF3-BC9528A7BE31}" sibTransId="{890962FB-8445-4362-8104-D4C2B9FB433E}"/>
    <dgm:cxn modelId="{740A29D5-95C5-4D44-85A1-28FF6AD1B56C}" type="presOf" srcId="{041E9A78-F7B7-40CF-AB56-5C10AB0DF8FC}" destId="{F942FAFA-E598-4F32-97C7-CC189AD664B5}" srcOrd="0" destOrd="0" presId="urn:microsoft.com/office/officeart/2005/8/layout/lProcess1"/>
    <dgm:cxn modelId="{F60E4FD9-01BB-47A0-893A-B6F3DBC4928C}" type="presOf" srcId="{B08A961F-9D61-4665-BC44-140D41189BE8}" destId="{556790D4-C10C-47FC-8DCD-29438ADFD4BB}" srcOrd="0" destOrd="0" presId="urn:microsoft.com/office/officeart/2005/8/layout/lProcess1"/>
    <dgm:cxn modelId="{5F41F7E4-B018-48E4-BDF8-A3D8EC2F22D2}" type="presOf" srcId="{40FE667C-2E5E-4079-BF8F-1095799BC2BD}" destId="{7CC484B4-A7D4-46D3-B140-8CEE3B21217E}" srcOrd="0" destOrd="0" presId="urn:microsoft.com/office/officeart/2005/8/layout/lProcess1"/>
    <dgm:cxn modelId="{48C60EE6-7F0A-497E-989D-969E89C2D67E}" srcId="{EA962D35-2779-445C-8840-BA128965FD83}" destId="{FFB1B8E6-56E6-4275-B5D5-91274E9B5F4F}" srcOrd="0" destOrd="0" parTransId="{A83144B1-D8AB-4162-9D4E-234DFF6D9769}" sibTransId="{35B3340F-E3F7-4030-AA3C-E2578E4E0504}"/>
    <dgm:cxn modelId="{0B602BEA-AD78-4CAC-BDC7-6D5F6249C47A}" srcId="{B08A961F-9D61-4665-BC44-140D41189BE8}" destId="{343F55B0-A1D5-4D19-A86E-5A38D1AB05A1}" srcOrd="2" destOrd="0" parTransId="{CE53CB52-B8CD-452A-83CE-5A0D608C5E17}" sibTransId="{4F4F7C29-C05A-4D4F-8DF7-869E5EBCDD52}"/>
    <dgm:cxn modelId="{9AB615EE-6F4C-46A9-8D0C-C810C489320B}" type="presOf" srcId="{92A72320-E9D7-4D4E-A78B-B411188EFDB5}" destId="{5F29144A-6828-40BA-B07B-8AD1EF8F1EA7}" srcOrd="0" destOrd="0" presId="urn:microsoft.com/office/officeart/2005/8/layout/lProcess1"/>
    <dgm:cxn modelId="{18EDD3F8-CB2D-4743-BE78-5E449766B74A}" type="presOf" srcId="{EA962D35-2779-445C-8840-BA128965FD83}" destId="{7AB63B50-3C84-45B1-A07E-917092232EBC}" srcOrd="0" destOrd="0" presId="urn:microsoft.com/office/officeart/2005/8/layout/lProcess1"/>
    <dgm:cxn modelId="{5CC9C5FA-5DB9-4C1A-8B32-7C8DD2499239}" type="presOf" srcId="{D2DA5816-A2C8-4ADE-A883-609E9CD7D330}" destId="{870B1D0F-B00E-4EB9-B757-DF07A44F5A38}" srcOrd="0" destOrd="0" presId="urn:microsoft.com/office/officeart/2005/8/layout/lProcess1"/>
    <dgm:cxn modelId="{19463C0D-EC3F-496F-ADA7-605ADD8BEC5D}" type="presParOf" srcId="{556790D4-C10C-47FC-8DCD-29438ADFD4BB}" destId="{A54F0C78-8A5F-47F1-9D63-90B6B983FDCE}" srcOrd="0" destOrd="0" presId="urn:microsoft.com/office/officeart/2005/8/layout/lProcess1"/>
    <dgm:cxn modelId="{8FDFC5ED-ECD2-485A-A492-9EE9AD6962BD}" type="presParOf" srcId="{A54F0C78-8A5F-47F1-9D63-90B6B983FDCE}" destId="{A8A4AFFE-05D5-4770-AEC1-96FE7EF19E60}" srcOrd="0" destOrd="0" presId="urn:microsoft.com/office/officeart/2005/8/layout/lProcess1"/>
    <dgm:cxn modelId="{51923324-1917-4051-A1C2-60A8CD83C07A}" type="presParOf" srcId="{A54F0C78-8A5F-47F1-9D63-90B6B983FDCE}" destId="{0DA57143-6726-46CF-B3B0-126BFA566485}" srcOrd="1" destOrd="0" presId="urn:microsoft.com/office/officeart/2005/8/layout/lProcess1"/>
    <dgm:cxn modelId="{EB68F46F-9A22-409B-AE88-CBD8251BB84E}" type="presParOf" srcId="{A54F0C78-8A5F-47F1-9D63-90B6B983FDCE}" destId="{7CC484B4-A7D4-46D3-B140-8CEE3B21217E}" srcOrd="2" destOrd="0" presId="urn:microsoft.com/office/officeart/2005/8/layout/lProcess1"/>
    <dgm:cxn modelId="{D9EED4FE-10E1-49DF-812D-6610CFF6F4E4}" type="presParOf" srcId="{A54F0C78-8A5F-47F1-9D63-90B6B983FDCE}" destId="{D59BBE05-01C6-4A96-BF8D-F7C1269DD6F8}" srcOrd="3" destOrd="0" presId="urn:microsoft.com/office/officeart/2005/8/layout/lProcess1"/>
    <dgm:cxn modelId="{F8388F5D-A277-4CF5-B554-AD512C103516}" type="presParOf" srcId="{A54F0C78-8A5F-47F1-9D63-90B6B983FDCE}" destId="{870B1D0F-B00E-4EB9-B757-DF07A44F5A38}" srcOrd="4" destOrd="0" presId="urn:microsoft.com/office/officeart/2005/8/layout/lProcess1"/>
    <dgm:cxn modelId="{6E98F297-DA93-4786-BFA8-01CF18F6F1C5}" type="presParOf" srcId="{A54F0C78-8A5F-47F1-9D63-90B6B983FDCE}" destId="{7A344E21-12F1-4EA8-AEC4-57555340F295}" srcOrd="5" destOrd="0" presId="urn:microsoft.com/office/officeart/2005/8/layout/lProcess1"/>
    <dgm:cxn modelId="{CA44B0FD-17BA-4D89-AF34-76EF49316800}" type="presParOf" srcId="{A54F0C78-8A5F-47F1-9D63-90B6B983FDCE}" destId="{E3E556AF-8B0F-4F6F-B5E3-A14D7CE23A4A}" srcOrd="6" destOrd="0" presId="urn:microsoft.com/office/officeart/2005/8/layout/lProcess1"/>
    <dgm:cxn modelId="{FC83FC15-607A-43FC-8A08-A4FFBEDF5AF9}" type="presParOf" srcId="{556790D4-C10C-47FC-8DCD-29438ADFD4BB}" destId="{110E5221-DBF0-40A8-80E3-0B3FBAF4BDC2}" srcOrd="1" destOrd="0" presId="urn:microsoft.com/office/officeart/2005/8/layout/lProcess1"/>
    <dgm:cxn modelId="{C17DFEE2-7753-4DA4-8E15-62902FEC6FBC}" type="presParOf" srcId="{556790D4-C10C-47FC-8DCD-29438ADFD4BB}" destId="{E66279BB-5598-47CA-B4F5-23836B2BA21D}" srcOrd="2" destOrd="0" presId="urn:microsoft.com/office/officeart/2005/8/layout/lProcess1"/>
    <dgm:cxn modelId="{EFC47F87-D588-4697-86E6-BF7213354264}" type="presParOf" srcId="{E66279BB-5598-47CA-B4F5-23836B2BA21D}" destId="{7AB63B50-3C84-45B1-A07E-917092232EBC}" srcOrd="0" destOrd="0" presId="urn:microsoft.com/office/officeart/2005/8/layout/lProcess1"/>
    <dgm:cxn modelId="{8FC94F0C-C13C-4376-8598-F65BC09BD68D}" type="presParOf" srcId="{E66279BB-5598-47CA-B4F5-23836B2BA21D}" destId="{62081CC9-9D4C-4B46-B090-D322B30B934B}" srcOrd="1" destOrd="0" presId="urn:microsoft.com/office/officeart/2005/8/layout/lProcess1"/>
    <dgm:cxn modelId="{5AA0650D-9F6F-439A-9C47-C15F3C8A9FA3}" type="presParOf" srcId="{E66279BB-5598-47CA-B4F5-23836B2BA21D}" destId="{4C374551-7626-4A02-86CE-9B209AAAAA2F}" srcOrd="2" destOrd="0" presId="urn:microsoft.com/office/officeart/2005/8/layout/lProcess1"/>
    <dgm:cxn modelId="{2C3797F9-68AD-4B90-B93F-67AA01DD1AB5}" type="presParOf" srcId="{E66279BB-5598-47CA-B4F5-23836B2BA21D}" destId="{077483B7-3DA3-4FCA-BF70-760740760610}" srcOrd="3" destOrd="0" presId="urn:microsoft.com/office/officeart/2005/8/layout/lProcess1"/>
    <dgm:cxn modelId="{4ABD507F-17A9-422B-88A6-CE5377E11E80}" type="presParOf" srcId="{E66279BB-5598-47CA-B4F5-23836B2BA21D}" destId="{2DB4BEDF-5BED-49A3-BAB6-C769DBE5F9E2}" srcOrd="4" destOrd="0" presId="urn:microsoft.com/office/officeart/2005/8/layout/lProcess1"/>
    <dgm:cxn modelId="{AD7054F9-154D-4B95-93AB-FCE4A4FF7495}" type="presParOf" srcId="{556790D4-C10C-47FC-8DCD-29438ADFD4BB}" destId="{1CD17542-6887-4B5C-BD0A-FBCD82BDEF24}" srcOrd="3" destOrd="0" presId="urn:microsoft.com/office/officeart/2005/8/layout/lProcess1"/>
    <dgm:cxn modelId="{91C8952E-F903-420B-AC3D-2CF0A20FEA3F}" type="presParOf" srcId="{556790D4-C10C-47FC-8DCD-29438ADFD4BB}" destId="{4AEB3E17-F81B-44EB-9377-E95A9AD637C1}" srcOrd="4" destOrd="0" presId="urn:microsoft.com/office/officeart/2005/8/layout/lProcess1"/>
    <dgm:cxn modelId="{FDFA0B0A-0186-4472-A5CB-284209ED1C60}" type="presParOf" srcId="{4AEB3E17-F81B-44EB-9377-E95A9AD637C1}" destId="{F777BCBB-C7BA-4A7A-B135-71D8F705519C}" srcOrd="0" destOrd="0" presId="urn:microsoft.com/office/officeart/2005/8/layout/lProcess1"/>
    <dgm:cxn modelId="{7E03DBE7-00F8-48AA-AE7F-6BCCFE060A97}" type="presParOf" srcId="{4AEB3E17-F81B-44EB-9377-E95A9AD637C1}" destId="{5F29144A-6828-40BA-B07B-8AD1EF8F1EA7}" srcOrd="1" destOrd="0" presId="urn:microsoft.com/office/officeart/2005/8/layout/lProcess1"/>
    <dgm:cxn modelId="{AD882F4F-B190-4CDF-A9CA-79CCD8ACDE49}" type="presParOf" srcId="{4AEB3E17-F81B-44EB-9377-E95A9AD637C1}" destId="{FA6CAAAD-F2E2-430C-861A-860E2C848563}" srcOrd="2" destOrd="0" presId="urn:microsoft.com/office/officeart/2005/8/layout/lProcess1"/>
    <dgm:cxn modelId="{7FCC5515-1263-4745-8DBE-E59B05B3D5C4}" type="presParOf" srcId="{4AEB3E17-F81B-44EB-9377-E95A9AD637C1}" destId="{F942FAFA-E598-4F32-97C7-CC189AD664B5}" srcOrd="3" destOrd="0" presId="urn:microsoft.com/office/officeart/2005/8/layout/lProcess1"/>
    <dgm:cxn modelId="{2B5303CF-13AD-4D3B-AE2B-A40F1114AEFD}" type="presParOf" srcId="{4AEB3E17-F81B-44EB-9377-E95A9AD637C1}" destId="{93E4C204-D3F1-4E51-AB18-5D39F7EC72D6}" srcOrd="4" destOrd="0" presId="urn:microsoft.com/office/officeart/2005/8/layout/lProcess1"/>
    <dgm:cxn modelId="{14F240CA-3ADB-41BE-95BE-A4FFE5BBDB3C}" type="presParOf" srcId="{4AEB3E17-F81B-44EB-9377-E95A9AD637C1}" destId="{EFC1A673-BAD6-46B9-BCB8-2333988AC2C0}" srcOrd="5" destOrd="0" presId="urn:microsoft.com/office/officeart/2005/8/layout/lProcess1"/>
    <dgm:cxn modelId="{4BA5E577-BB54-484F-AF12-C42A4B575D22}" type="presParOf" srcId="{4AEB3E17-F81B-44EB-9377-E95A9AD637C1}" destId="{7BF3DF5B-2DF6-40E4-88D1-225A4F6EC0F5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BFF6E0-2509-4FA4-8B0F-B6A9B106922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3B99D-91B2-4DE5-A7A5-CD648690CCF6}">
      <dgm:prSet phldrT="[Текст]"/>
      <dgm:spPr>
        <a:solidFill>
          <a:srgbClr val="0070C0"/>
        </a:solidFill>
      </dgm:spPr>
      <dgm:t>
        <a:bodyPr/>
        <a:lstStyle/>
        <a:p>
          <a:r>
            <a:rPr lang="en-US" dirty="0"/>
            <a:t>a</a:t>
          </a:r>
          <a:endParaRPr lang="ru-RU" dirty="0"/>
        </a:p>
      </dgm:t>
    </dgm:pt>
    <dgm:pt modelId="{CB603563-D7E3-4090-8C31-BADEFE6CD803}" type="parTrans" cxnId="{E006898A-4C4A-4E40-B44A-D4E2BA902C76}">
      <dgm:prSet/>
      <dgm:spPr/>
      <dgm:t>
        <a:bodyPr/>
        <a:lstStyle/>
        <a:p>
          <a:endParaRPr lang="ru-RU"/>
        </a:p>
      </dgm:t>
    </dgm:pt>
    <dgm:pt modelId="{24BC3D4A-2DD6-486A-85E0-3FB06F9DEE9E}" type="sibTrans" cxnId="{E006898A-4C4A-4E40-B44A-D4E2BA902C76}">
      <dgm:prSet/>
      <dgm:spPr/>
      <dgm:t>
        <a:bodyPr/>
        <a:lstStyle/>
        <a:p>
          <a:endParaRPr lang="ru-RU"/>
        </a:p>
      </dgm:t>
    </dgm:pt>
    <dgm:pt modelId="{6BEC3659-1DF7-45D9-A832-F113CA81D54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Дипломы, грамоты</a:t>
          </a:r>
        </a:p>
      </dgm:t>
    </dgm:pt>
    <dgm:pt modelId="{DF8B7536-4136-44D6-9BA0-87D991BADE2C}" type="parTrans" cxnId="{E5C7B6DB-1004-4BA7-ACF0-DF1C5AB9EDCA}">
      <dgm:prSet/>
      <dgm:spPr/>
      <dgm:t>
        <a:bodyPr/>
        <a:lstStyle/>
        <a:p>
          <a:endParaRPr lang="ru-RU"/>
        </a:p>
      </dgm:t>
    </dgm:pt>
    <dgm:pt modelId="{1FBAE330-E3C4-4FE9-9FEE-D7145036B04D}" type="sibTrans" cxnId="{E5C7B6DB-1004-4BA7-ACF0-DF1C5AB9EDCA}">
      <dgm:prSet/>
      <dgm:spPr/>
      <dgm:t>
        <a:bodyPr/>
        <a:lstStyle/>
        <a:p>
          <a:endParaRPr lang="ru-RU"/>
        </a:p>
      </dgm:t>
    </dgm:pt>
    <dgm:pt modelId="{6931F1BC-C9D9-44E8-BCA7-5FEECCC2B8D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письмо-приглашение на университет/ распоряжение/ приказ.</a:t>
          </a:r>
        </a:p>
      </dgm:t>
    </dgm:pt>
    <dgm:pt modelId="{E9B49782-6515-461C-BD3D-1DAEFF8E14D6}" type="parTrans" cxnId="{EFE6CE92-074D-4689-A451-EFBB3DA041C3}">
      <dgm:prSet/>
      <dgm:spPr/>
      <dgm:t>
        <a:bodyPr/>
        <a:lstStyle/>
        <a:p>
          <a:endParaRPr lang="ru-RU"/>
        </a:p>
      </dgm:t>
    </dgm:pt>
    <dgm:pt modelId="{68A05E70-761D-4817-984B-7C6B10064A7C}" type="sibTrans" cxnId="{EFE6CE92-074D-4689-A451-EFBB3DA041C3}">
      <dgm:prSet/>
      <dgm:spPr/>
      <dgm:t>
        <a:bodyPr/>
        <a:lstStyle/>
        <a:p>
          <a:endParaRPr lang="ru-RU"/>
        </a:p>
      </dgm:t>
    </dgm:pt>
    <dgm:pt modelId="{7CEB49CB-F343-4955-8744-0D8AFA56E28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б</a:t>
          </a:r>
        </a:p>
      </dgm:t>
    </dgm:pt>
    <dgm:pt modelId="{0E0076AF-5D02-42D8-8D07-C9A8A2D3D553}" type="parTrans" cxnId="{8BA24E9E-ED8A-4D24-95A9-5C2BEBB80592}">
      <dgm:prSet/>
      <dgm:spPr/>
      <dgm:t>
        <a:bodyPr/>
        <a:lstStyle/>
        <a:p>
          <a:endParaRPr lang="ru-RU"/>
        </a:p>
      </dgm:t>
    </dgm:pt>
    <dgm:pt modelId="{6CBEBA1F-786D-4039-AE9F-56D4FB2728AA}" type="sibTrans" cxnId="{8BA24E9E-ED8A-4D24-95A9-5C2BEBB80592}">
      <dgm:prSet/>
      <dgm:spPr/>
      <dgm:t>
        <a:bodyPr/>
        <a:lstStyle/>
        <a:p>
          <a:endParaRPr lang="ru-RU"/>
        </a:p>
      </dgm:t>
    </dgm:pt>
    <dgm:pt modelId="{585C64AF-ACB2-4472-BAE7-B4DD6F305581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достижения</a:t>
          </a:r>
        </a:p>
      </dgm:t>
    </dgm:pt>
    <dgm:pt modelId="{6ECFAD68-1F35-4310-8CB3-807C44918049}" type="parTrans" cxnId="{E7377234-F1FC-4A7C-B409-80FDEA5742FE}">
      <dgm:prSet/>
      <dgm:spPr/>
      <dgm:t>
        <a:bodyPr/>
        <a:lstStyle/>
        <a:p>
          <a:endParaRPr lang="ru-RU"/>
        </a:p>
      </dgm:t>
    </dgm:pt>
    <dgm:pt modelId="{AD62FA4D-AA19-4DB5-8235-73ACD81D6FB2}" type="sibTrans" cxnId="{E7377234-F1FC-4A7C-B409-80FDEA5742FE}">
      <dgm:prSet/>
      <dgm:spPr/>
      <dgm:t>
        <a:bodyPr/>
        <a:lstStyle/>
        <a:p>
          <a:endParaRPr lang="ru-RU"/>
        </a:p>
      </dgm:t>
    </dgm:pt>
    <dgm:pt modelId="{34043F11-C0C9-4AE3-9E62-89E655266EF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Ссылку на публичное представление и описание места расположения, длительности, содержания. Для литературного произведения необходимо предоставить копию.</a:t>
          </a:r>
        </a:p>
      </dgm:t>
    </dgm:pt>
    <dgm:pt modelId="{E7888A62-BE0C-4817-A693-2A8066671F37}" type="parTrans" cxnId="{38F95094-5906-473A-A50F-18F1C3D3102A}">
      <dgm:prSet/>
      <dgm:spPr/>
      <dgm:t>
        <a:bodyPr/>
        <a:lstStyle/>
        <a:p>
          <a:endParaRPr lang="ru-RU"/>
        </a:p>
      </dgm:t>
    </dgm:pt>
    <dgm:pt modelId="{116D8581-97F4-4C22-8D1E-C91CAFCD1AD4}" type="sibTrans" cxnId="{38F95094-5906-473A-A50F-18F1C3D3102A}">
      <dgm:prSet/>
      <dgm:spPr/>
      <dgm:t>
        <a:bodyPr/>
        <a:lstStyle/>
        <a:p>
          <a:endParaRPr lang="ru-RU"/>
        </a:p>
      </dgm:t>
    </dgm:pt>
    <dgm:pt modelId="{39F3E45E-7E89-4E72-ADD8-A5A6E3AAAE4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в</a:t>
          </a:r>
        </a:p>
      </dgm:t>
    </dgm:pt>
    <dgm:pt modelId="{1AD3E12E-D441-4670-B49F-FF2799800C02}" type="parTrans" cxnId="{ECA2DCEF-C676-4C34-BFF3-3EEEB68DC59C}">
      <dgm:prSet/>
      <dgm:spPr/>
      <dgm:t>
        <a:bodyPr/>
        <a:lstStyle/>
        <a:p>
          <a:endParaRPr lang="ru-RU"/>
        </a:p>
      </dgm:t>
    </dgm:pt>
    <dgm:pt modelId="{E47FE9F2-D0D2-4E9A-8D82-83D4C32A7CAC}" type="sibTrans" cxnId="{ECA2DCEF-C676-4C34-BFF3-3EEEB68DC59C}">
      <dgm:prSet/>
      <dgm:spPr/>
      <dgm:t>
        <a:bodyPr/>
        <a:lstStyle/>
        <a:p>
          <a:endParaRPr lang="ru-RU"/>
        </a:p>
      </dgm:t>
    </dgm:pt>
    <dgm:pt modelId="{F7698C94-AD9E-4732-B85E-C095660CCD2C}">
      <dgm:prSet/>
      <dgm:spPr/>
      <dgm:t>
        <a:bodyPr/>
        <a:lstStyle/>
        <a:p>
          <a:r>
            <a:rPr lang="ru-RU" dirty="0"/>
            <a:t>Дипломы, грамоты, сертификаты</a:t>
          </a:r>
        </a:p>
      </dgm:t>
    </dgm:pt>
    <dgm:pt modelId="{0430E17A-9C7B-43BC-8B6E-F2676F7D7FF4}" type="parTrans" cxnId="{CFC6B011-D003-45B3-A8EA-F4DFABC27B8A}">
      <dgm:prSet/>
      <dgm:spPr/>
      <dgm:t>
        <a:bodyPr/>
        <a:lstStyle/>
        <a:p>
          <a:endParaRPr lang="ru-RU"/>
        </a:p>
      </dgm:t>
    </dgm:pt>
    <dgm:pt modelId="{E210ABBD-FE6F-44B4-9AFE-5B00928DD295}" type="sibTrans" cxnId="{CFC6B011-D003-45B3-A8EA-F4DFABC27B8A}">
      <dgm:prSet/>
      <dgm:spPr/>
      <dgm:t>
        <a:bodyPr/>
        <a:lstStyle/>
        <a:p>
          <a:endParaRPr lang="ru-RU"/>
        </a:p>
      </dgm:t>
    </dgm:pt>
    <dgm:pt modelId="{D951C293-ED89-451D-93CC-44690B2FE579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письмо с указанием организаторов и помощников/распоряжение/ приказ.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должны быть анонсированы на информационных порталах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ЗабГУ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774E1B3-D6B5-465B-902C-A19FF9A537FE}" type="parTrans" cxnId="{86F0ED2C-A1EA-4378-B992-6A3EEED88DE3}">
      <dgm:prSet/>
      <dgm:spPr/>
      <dgm:t>
        <a:bodyPr/>
        <a:lstStyle/>
        <a:p>
          <a:endParaRPr lang="ru-RU"/>
        </a:p>
      </dgm:t>
    </dgm:pt>
    <dgm:pt modelId="{FBDD0F38-48A7-4D12-97CB-538328D172E4}" type="sibTrans" cxnId="{86F0ED2C-A1EA-4378-B992-6A3EEED88DE3}">
      <dgm:prSet/>
      <dgm:spPr/>
      <dgm:t>
        <a:bodyPr/>
        <a:lstStyle/>
        <a:p>
          <a:endParaRPr lang="ru-RU"/>
        </a:p>
      </dgm:t>
    </dgm:pt>
    <dgm:pt modelId="{BF118FBB-A20B-4BAB-9BBF-5F8A95DB758D}" type="pres">
      <dgm:prSet presAssocID="{ACBFF6E0-2509-4FA4-8B0F-B6A9B1069223}" presName="Name0" presStyleCnt="0">
        <dgm:presLayoutVars>
          <dgm:dir/>
          <dgm:animLvl val="lvl"/>
          <dgm:resizeHandles val="exact"/>
        </dgm:presLayoutVars>
      </dgm:prSet>
      <dgm:spPr/>
    </dgm:pt>
    <dgm:pt modelId="{93E84652-FB90-4D70-8046-719DE2EEF0C9}" type="pres">
      <dgm:prSet presAssocID="{6B03B99D-91B2-4DE5-A7A5-CD648690CCF6}" presName="vertFlow" presStyleCnt="0"/>
      <dgm:spPr/>
    </dgm:pt>
    <dgm:pt modelId="{9E46C39B-569C-4F10-A1D6-B7256C05AA95}" type="pres">
      <dgm:prSet presAssocID="{6B03B99D-91B2-4DE5-A7A5-CD648690CCF6}" presName="header" presStyleLbl="node1" presStyleIdx="0" presStyleCnt="3"/>
      <dgm:spPr/>
    </dgm:pt>
    <dgm:pt modelId="{611625FF-9CFE-4AD4-98F1-AE2182AC1BA6}" type="pres">
      <dgm:prSet presAssocID="{DF8B7536-4136-44D6-9BA0-87D991BADE2C}" presName="parTrans" presStyleLbl="sibTrans2D1" presStyleIdx="0" presStyleCnt="6"/>
      <dgm:spPr/>
    </dgm:pt>
    <dgm:pt modelId="{3A399E5F-A998-4A66-B343-23D31A5680C0}" type="pres">
      <dgm:prSet presAssocID="{6BEC3659-1DF7-45D9-A832-F113CA81D546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7A041A3C-49F1-4196-A67C-7D580C7B9B08}" type="pres">
      <dgm:prSet presAssocID="{1FBAE330-E3C4-4FE9-9FEE-D7145036B04D}" presName="sibTrans" presStyleLbl="sibTrans2D1" presStyleIdx="1" presStyleCnt="6"/>
      <dgm:spPr/>
    </dgm:pt>
    <dgm:pt modelId="{1E4DBE67-0C05-41F6-B1B9-39A0A4E92D0C}" type="pres">
      <dgm:prSet presAssocID="{6931F1BC-C9D9-44E8-BCA7-5FEECCC2B8D4}" presName="child" presStyleLbl="alignAccFollowNode1" presStyleIdx="1" presStyleCnt="6" custScaleY="324080">
        <dgm:presLayoutVars>
          <dgm:chMax val="0"/>
          <dgm:bulletEnabled val="1"/>
        </dgm:presLayoutVars>
      </dgm:prSet>
      <dgm:spPr/>
    </dgm:pt>
    <dgm:pt modelId="{780CF10D-100A-4D8C-BE9B-B8AF9B1E3484}" type="pres">
      <dgm:prSet presAssocID="{6B03B99D-91B2-4DE5-A7A5-CD648690CCF6}" presName="hSp" presStyleCnt="0"/>
      <dgm:spPr/>
    </dgm:pt>
    <dgm:pt modelId="{A5937A58-A7D9-4AC6-995C-EEAC58157D1B}" type="pres">
      <dgm:prSet presAssocID="{7CEB49CB-F343-4955-8744-0D8AFA56E282}" presName="vertFlow" presStyleCnt="0"/>
      <dgm:spPr/>
    </dgm:pt>
    <dgm:pt modelId="{08627E99-C5AD-4BBF-B450-B8C57142A5A4}" type="pres">
      <dgm:prSet presAssocID="{7CEB49CB-F343-4955-8744-0D8AFA56E282}" presName="header" presStyleLbl="node1" presStyleIdx="1" presStyleCnt="3"/>
      <dgm:spPr/>
    </dgm:pt>
    <dgm:pt modelId="{CCFA7ED5-6D2C-49B6-BA6E-A45CDD45B021}" type="pres">
      <dgm:prSet presAssocID="{6ECFAD68-1F35-4310-8CB3-807C44918049}" presName="parTrans" presStyleLbl="sibTrans2D1" presStyleIdx="2" presStyleCnt="6"/>
      <dgm:spPr/>
    </dgm:pt>
    <dgm:pt modelId="{5356DD11-D3D6-4CD7-BFE7-0869F5701860}" type="pres">
      <dgm:prSet presAssocID="{585C64AF-ACB2-4472-BAE7-B4DD6F305581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0103B469-AE67-4FAC-BE0F-113F0629A485}" type="pres">
      <dgm:prSet presAssocID="{AD62FA4D-AA19-4DB5-8235-73ACD81D6FB2}" presName="sibTrans" presStyleLbl="sibTrans2D1" presStyleIdx="3" presStyleCnt="6"/>
      <dgm:spPr/>
    </dgm:pt>
    <dgm:pt modelId="{6448E97C-B998-4E75-BB5A-D85CE6F01E96}" type="pres">
      <dgm:prSet presAssocID="{34043F11-C0C9-4AE3-9E62-89E655266EF8}" presName="child" presStyleLbl="alignAccFollowNode1" presStyleIdx="3" presStyleCnt="6" custScaleY="313762" custLinFactNeighborY="14741">
        <dgm:presLayoutVars>
          <dgm:chMax val="0"/>
          <dgm:bulletEnabled val="1"/>
        </dgm:presLayoutVars>
      </dgm:prSet>
      <dgm:spPr/>
    </dgm:pt>
    <dgm:pt modelId="{24713029-ABBA-46FF-8FAC-BD859AF63790}" type="pres">
      <dgm:prSet presAssocID="{7CEB49CB-F343-4955-8744-0D8AFA56E282}" presName="hSp" presStyleCnt="0"/>
      <dgm:spPr/>
    </dgm:pt>
    <dgm:pt modelId="{41B7F186-71F4-479A-8555-EC592313039E}" type="pres">
      <dgm:prSet presAssocID="{39F3E45E-7E89-4E72-ADD8-A5A6E3AAAE4B}" presName="vertFlow" presStyleCnt="0"/>
      <dgm:spPr/>
    </dgm:pt>
    <dgm:pt modelId="{B4D94AA5-1B38-473A-B28D-FF100FC085CD}" type="pres">
      <dgm:prSet presAssocID="{39F3E45E-7E89-4E72-ADD8-A5A6E3AAAE4B}" presName="header" presStyleLbl="node1" presStyleIdx="2" presStyleCnt="3"/>
      <dgm:spPr/>
    </dgm:pt>
    <dgm:pt modelId="{6FB2F6F7-DB7D-480C-9E36-FAB385867C23}" type="pres">
      <dgm:prSet presAssocID="{0430E17A-9C7B-43BC-8B6E-F2676F7D7FF4}" presName="parTrans" presStyleLbl="sibTrans2D1" presStyleIdx="4" presStyleCnt="6"/>
      <dgm:spPr/>
    </dgm:pt>
    <dgm:pt modelId="{4196D061-8E88-4945-9B4A-F07B1E33D90C}" type="pres">
      <dgm:prSet presAssocID="{F7698C94-AD9E-4732-B85E-C095660CCD2C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B3012787-C71E-49FB-AED6-350B7724C225}" type="pres">
      <dgm:prSet presAssocID="{E210ABBD-FE6F-44B4-9AFE-5B00928DD295}" presName="sibTrans" presStyleLbl="sibTrans2D1" presStyleIdx="5" presStyleCnt="6"/>
      <dgm:spPr/>
    </dgm:pt>
    <dgm:pt modelId="{88B9144B-2A00-4B52-8FC4-11B763E8F355}" type="pres">
      <dgm:prSet presAssocID="{D951C293-ED89-451D-93CC-44690B2FE579}" presName="child" presStyleLbl="alignAccFollowNode1" presStyleIdx="5" presStyleCnt="6" custScaleY="324080">
        <dgm:presLayoutVars>
          <dgm:chMax val="0"/>
          <dgm:bulletEnabled val="1"/>
        </dgm:presLayoutVars>
      </dgm:prSet>
      <dgm:spPr/>
    </dgm:pt>
  </dgm:ptLst>
  <dgm:cxnLst>
    <dgm:cxn modelId="{C6E7F406-B935-4D66-AC9C-87F2897F265E}" type="presOf" srcId="{0430E17A-9C7B-43BC-8B6E-F2676F7D7FF4}" destId="{6FB2F6F7-DB7D-480C-9E36-FAB385867C23}" srcOrd="0" destOrd="0" presId="urn:microsoft.com/office/officeart/2005/8/layout/lProcess1"/>
    <dgm:cxn modelId="{CFC6B011-D003-45B3-A8EA-F4DFABC27B8A}" srcId="{39F3E45E-7E89-4E72-ADD8-A5A6E3AAAE4B}" destId="{F7698C94-AD9E-4732-B85E-C095660CCD2C}" srcOrd="0" destOrd="0" parTransId="{0430E17A-9C7B-43BC-8B6E-F2676F7D7FF4}" sibTransId="{E210ABBD-FE6F-44B4-9AFE-5B00928DD295}"/>
    <dgm:cxn modelId="{6E411918-5B4A-4EA9-B62A-BE413C6FDCA9}" type="presOf" srcId="{6B03B99D-91B2-4DE5-A7A5-CD648690CCF6}" destId="{9E46C39B-569C-4F10-A1D6-B7256C05AA95}" srcOrd="0" destOrd="0" presId="urn:microsoft.com/office/officeart/2005/8/layout/lProcess1"/>
    <dgm:cxn modelId="{AC13181A-7154-49A6-8C58-4F601ED2BFD4}" type="presOf" srcId="{6931F1BC-C9D9-44E8-BCA7-5FEECCC2B8D4}" destId="{1E4DBE67-0C05-41F6-B1B9-39A0A4E92D0C}" srcOrd="0" destOrd="0" presId="urn:microsoft.com/office/officeart/2005/8/layout/lProcess1"/>
    <dgm:cxn modelId="{1AE9A725-4840-4D45-ADC1-3E990624DD03}" type="presOf" srcId="{1FBAE330-E3C4-4FE9-9FEE-D7145036B04D}" destId="{7A041A3C-49F1-4196-A67C-7D580C7B9B08}" srcOrd="0" destOrd="0" presId="urn:microsoft.com/office/officeart/2005/8/layout/lProcess1"/>
    <dgm:cxn modelId="{86F0ED2C-A1EA-4378-B992-6A3EEED88DE3}" srcId="{39F3E45E-7E89-4E72-ADD8-A5A6E3AAAE4B}" destId="{D951C293-ED89-451D-93CC-44690B2FE579}" srcOrd="1" destOrd="0" parTransId="{4774E1B3-D6B5-465B-902C-A19FF9A537FE}" sibTransId="{FBDD0F38-48A7-4D12-97CB-538328D172E4}"/>
    <dgm:cxn modelId="{E7377234-F1FC-4A7C-B409-80FDEA5742FE}" srcId="{7CEB49CB-F343-4955-8744-0D8AFA56E282}" destId="{585C64AF-ACB2-4472-BAE7-B4DD6F305581}" srcOrd="0" destOrd="0" parTransId="{6ECFAD68-1F35-4310-8CB3-807C44918049}" sibTransId="{AD62FA4D-AA19-4DB5-8235-73ACD81D6FB2}"/>
    <dgm:cxn modelId="{EFCE1635-51A7-40F4-B240-329584AA17A0}" type="presOf" srcId="{E210ABBD-FE6F-44B4-9AFE-5B00928DD295}" destId="{B3012787-C71E-49FB-AED6-350B7724C225}" srcOrd="0" destOrd="0" presId="urn:microsoft.com/office/officeart/2005/8/layout/lProcess1"/>
    <dgm:cxn modelId="{90EF996B-9845-4FB6-995A-8A1DAED049F6}" type="presOf" srcId="{585C64AF-ACB2-4472-BAE7-B4DD6F305581}" destId="{5356DD11-D3D6-4CD7-BFE7-0869F5701860}" srcOrd="0" destOrd="0" presId="urn:microsoft.com/office/officeart/2005/8/layout/lProcess1"/>
    <dgm:cxn modelId="{6516D371-31B6-40FA-B445-29F0B7DE796C}" type="presOf" srcId="{D951C293-ED89-451D-93CC-44690B2FE579}" destId="{88B9144B-2A00-4B52-8FC4-11B763E8F355}" srcOrd="0" destOrd="0" presId="urn:microsoft.com/office/officeart/2005/8/layout/lProcess1"/>
    <dgm:cxn modelId="{CE1BB259-17AE-429F-918E-E186BD061234}" type="presOf" srcId="{AD62FA4D-AA19-4DB5-8235-73ACD81D6FB2}" destId="{0103B469-AE67-4FAC-BE0F-113F0629A485}" srcOrd="0" destOrd="0" presId="urn:microsoft.com/office/officeart/2005/8/layout/lProcess1"/>
    <dgm:cxn modelId="{C1EC6888-21C8-4B20-ABDE-F2C345A1D972}" type="presOf" srcId="{6ECFAD68-1F35-4310-8CB3-807C44918049}" destId="{CCFA7ED5-6D2C-49B6-BA6E-A45CDD45B021}" srcOrd="0" destOrd="0" presId="urn:microsoft.com/office/officeart/2005/8/layout/lProcess1"/>
    <dgm:cxn modelId="{E006898A-4C4A-4E40-B44A-D4E2BA902C76}" srcId="{ACBFF6E0-2509-4FA4-8B0F-B6A9B1069223}" destId="{6B03B99D-91B2-4DE5-A7A5-CD648690CCF6}" srcOrd="0" destOrd="0" parTransId="{CB603563-D7E3-4090-8C31-BADEFE6CD803}" sibTransId="{24BC3D4A-2DD6-486A-85E0-3FB06F9DEE9E}"/>
    <dgm:cxn modelId="{035B0F8D-2E8C-4B12-AD21-7E5BC9FD1A20}" type="presOf" srcId="{7CEB49CB-F343-4955-8744-0D8AFA56E282}" destId="{08627E99-C5AD-4BBF-B450-B8C57142A5A4}" srcOrd="0" destOrd="0" presId="urn:microsoft.com/office/officeart/2005/8/layout/lProcess1"/>
    <dgm:cxn modelId="{D9AFE791-BA0C-4C39-A9A6-25613B200FF1}" type="presOf" srcId="{F7698C94-AD9E-4732-B85E-C095660CCD2C}" destId="{4196D061-8E88-4945-9B4A-F07B1E33D90C}" srcOrd="0" destOrd="0" presId="urn:microsoft.com/office/officeart/2005/8/layout/lProcess1"/>
    <dgm:cxn modelId="{EFE6CE92-074D-4689-A451-EFBB3DA041C3}" srcId="{6B03B99D-91B2-4DE5-A7A5-CD648690CCF6}" destId="{6931F1BC-C9D9-44E8-BCA7-5FEECCC2B8D4}" srcOrd="1" destOrd="0" parTransId="{E9B49782-6515-461C-BD3D-1DAEFF8E14D6}" sibTransId="{68A05E70-761D-4817-984B-7C6B10064A7C}"/>
    <dgm:cxn modelId="{38F95094-5906-473A-A50F-18F1C3D3102A}" srcId="{7CEB49CB-F343-4955-8744-0D8AFA56E282}" destId="{34043F11-C0C9-4AE3-9E62-89E655266EF8}" srcOrd="1" destOrd="0" parTransId="{E7888A62-BE0C-4817-A693-2A8066671F37}" sibTransId="{116D8581-97F4-4C22-8D1E-C91CAFCD1AD4}"/>
    <dgm:cxn modelId="{BB95F495-AB59-45F8-B491-F40A2D5F9B78}" type="presOf" srcId="{6BEC3659-1DF7-45D9-A832-F113CA81D546}" destId="{3A399E5F-A998-4A66-B343-23D31A5680C0}" srcOrd="0" destOrd="0" presId="urn:microsoft.com/office/officeart/2005/8/layout/lProcess1"/>
    <dgm:cxn modelId="{EBD2889D-EEC5-44C5-8238-ECB6B760CA4F}" type="presOf" srcId="{DF8B7536-4136-44D6-9BA0-87D991BADE2C}" destId="{611625FF-9CFE-4AD4-98F1-AE2182AC1BA6}" srcOrd="0" destOrd="0" presId="urn:microsoft.com/office/officeart/2005/8/layout/lProcess1"/>
    <dgm:cxn modelId="{8BA24E9E-ED8A-4D24-95A9-5C2BEBB80592}" srcId="{ACBFF6E0-2509-4FA4-8B0F-B6A9B1069223}" destId="{7CEB49CB-F343-4955-8744-0D8AFA56E282}" srcOrd="1" destOrd="0" parTransId="{0E0076AF-5D02-42D8-8D07-C9A8A2D3D553}" sibTransId="{6CBEBA1F-786D-4039-AE9F-56D4FB2728AA}"/>
    <dgm:cxn modelId="{5D92E59E-5BCA-46C6-BE79-C28E48C70118}" type="presOf" srcId="{34043F11-C0C9-4AE3-9E62-89E655266EF8}" destId="{6448E97C-B998-4E75-BB5A-D85CE6F01E96}" srcOrd="0" destOrd="0" presId="urn:microsoft.com/office/officeart/2005/8/layout/lProcess1"/>
    <dgm:cxn modelId="{AC883BC6-C5C1-4DE5-B8C7-7E256D383F02}" type="presOf" srcId="{ACBFF6E0-2509-4FA4-8B0F-B6A9B1069223}" destId="{BF118FBB-A20B-4BAB-9BBF-5F8A95DB758D}" srcOrd="0" destOrd="0" presId="urn:microsoft.com/office/officeart/2005/8/layout/lProcess1"/>
    <dgm:cxn modelId="{6383F1D4-700D-4786-A9FA-98D80D13CB9C}" type="presOf" srcId="{39F3E45E-7E89-4E72-ADD8-A5A6E3AAAE4B}" destId="{B4D94AA5-1B38-473A-B28D-FF100FC085CD}" srcOrd="0" destOrd="0" presId="urn:microsoft.com/office/officeart/2005/8/layout/lProcess1"/>
    <dgm:cxn modelId="{E5C7B6DB-1004-4BA7-ACF0-DF1C5AB9EDCA}" srcId="{6B03B99D-91B2-4DE5-A7A5-CD648690CCF6}" destId="{6BEC3659-1DF7-45D9-A832-F113CA81D546}" srcOrd="0" destOrd="0" parTransId="{DF8B7536-4136-44D6-9BA0-87D991BADE2C}" sibTransId="{1FBAE330-E3C4-4FE9-9FEE-D7145036B04D}"/>
    <dgm:cxn modelId="{ECA2DCEF-C676-4C34-BFF3-3EEEB68DC59C}" srcId="{ACBFF6E0-2509-4FA4-8B0F-B6A9B1069223}" destId="{39F3E45E-7E89-4E72-ADD8-A5A6E3AAAE4B}" srcOrd="2" destOrd="0" parTransId="{1AD3E12E-D441-4670-B49F-FF2799800C02}" sibTransId="{E47FE9F2-D0D2-4E9A-8D82-83D4C32A7CAC}"/>
    <dgm:cxn modelId="{8C59B9D6-2AD7-4166-A0F1-37739676D39F}" type="presParOf" srcId="{BF118FBB-A20B-4BAB-9BBF-5F8A95DB758D}" destId="{93E84652-FB90-4D70-8046-719DE2EEF0C9}" srcOrd="0" destOrd="0" presId="urn:microsoft.com/office/officeart/2005/8/layout/lProcess1"/>
    <dgm:cxn modelId="{1BACF055-3A33-4F7F-863A-B55104F66590}" type="presParOf" srcId="{93E84652-FB90-4D70-8046-719DE2EEF0C9}" destId="{9E46C39B-569C-4F10-A1D6-B7256C05AA95}" srcOrd="0" destOrd="0" presId="urn:microsoft.com/office/officeart/2005/8/layout/lProcess1"/>
    <dgm:cxn modelId="{DFFE7CA9-014A-4261-9B33-FAB404DEA01F}" type="presParOf" srcId="{93E84652-FB90-4D70-8046-719DE2EEF0C9}" destId="{611625FF-9CFE-4AD4-98F1-AE2182AC1BA6}" srcOrd="1" destOrd="0" presId="urn:microsoft.com/office/officeart/2005/8/layout/lProcess1"/>
    <dgm:cxn modelId="{B05B3F7D-C3AC-4EE4-A4A1-E23FBBFBBAC6}" type="presParOf" srcId="{93E84652-FB90-4D70-8046-719DE2EEF0C9}" destId="{3A399E5F-A998-4A66-B343-23D31A5680C0}" srcOrd="2" destOrd="0" presId="urn:microsoft.com/office/officeart/2005/8/layout/lProcess1"/>
    <dgm:cxn modelId="{1529170E-200D-4064-920E-AD211E84E20C}" type="presParOf" srcId="{93E84652-FB90-4D70-8046-719DE2EEF0C9}" destId="{7A041A3C-49F1-4196-A67C-7D580C7B9B08}" srcOrd="3" destOrd="0" presId="urn:microsoft.com/office/officeart/2005/8/layout/lProcess1"/>
    <dgm:cxn modelId="{CF78BEF6-5E1A-45BA-8843-63C12E83BB3B}" type="presParOf" srcId="{93E84652-FB90-4D70-8046-719DE2EEF0C9}" destId="{1E4DBE67-0C05-41F6-B1B9-39A0A4E92D0C}" srcOrd="4" destOrd="0" presId="urn:microsoft.com/office/officeart/2005/8/layout/lProcess1"/>
    <dgm:cxn modelId="{89A7C0A4-39ED-471B-9940-C01F961F1161}" type="presParOf" srcId="{BF118FBB-A20B-4BAB-9BBF-5F8A95DB758D}" destId="{780CF10D-100A-4D8C-BE9B-B8AF9B1E3484}" srcOrd="1" destOrd="0" presId="urn:microsoft.com/office/officeart/2005/8/layout/lProcess1"/>
    <dgm:cxn modelId="{A380E974-92AD-476A-8D1E-67A15FDC73AD}" type="presParOf" srcId="{BF118FBB-A20B-4BAB-9BBF-5F8A95DB758D}" destId="{A5937A58-A7D9-4AC6-995C-EEAC58157D1B}" srcOrd="2" destOrd="0" presId="urn:microsoft.com/office/officeart/2005/8/layout/lProcess1"/>
    <dgm:cxn modelId="{F001C530-F48E-49E5-8A0D-5C3001EECB1C}" type="presParOf" srcId="{A5937A58-A7D9-4AC6-995C-EEAC58157D1B}" destId="{08627E99-C5AD-4BBF-B450-B8C57142A5A4}" srcOrd="0" destOrd="0" presId="urn:microsoft.com/office/officeart/2005/8/layout/lProcess1"/>
    <dgm:cxn modelId="{DCA9A297-F4E4-426E-9C29-59FC0875B52B}" type="presParOf" srcId="{A5937A58-A7D9-4AC6-995C-EEAC58157D1B}" destId="{CCFA7ED5-6D2C-49B6-BA6E-A45CDD45B021}" srcOrd="1" destOrd="0" presId="urn:microsoft.com/office/officeart/2005/8/layout/lProcess1"/>
    <dgm:cxn modelId="{E9428577-1BD7-4254-8533-07710542B318}" type="presParOf" srcId="{A5937A58-A7D9-4AC6-995C-EEAC58157D1B}" destId="{5356DD11-D3D6-4CD7-BFE7-0869F5701860}" srcOrd="2" destOrd="0" presId="urn:microsoft.com/office/officeart/2005/8/layout/lProcess1"/>
    <dgm:cxn modelId="{6A3D0815-3CCC-42DE-A92F-0AD0E0C1D1F8}" type="presParOf" srcId="{A5937A58-A7D9-4AC6-995C-EEAC58157D1B}" destId="{0103B469-AE67-4FAC-BE0F-113F0629A485}" srcOrd="3" destOrd="0" presId="urn:microsoft.com/office/officeart/2005/8/layout/lProcess1"/>
    <dgm:cxn modelId="{05AD0E6B-8D2C-42AF-B2D5-313A243C89AE}" type="presParOf" srcId="{A5937A58-A7D9-4AC6-995C-EEAC58157D1B}" destId="{6448E97C-B998-4E75-BB5A-D85CE6F01E96}" srcOrd="4" destOrd="0" presId="urn:microsoft.com/office/officeart/2005/8/layout/lProcess1"/>
    <dgm:cxn modelId="{5AC698D3-0686-46B1-978F-1A62636131D6}" type="presParOf" srcId="{BF118FBB-A20B-4BAB-9BBF-5F8A95DB758D}" destId="{24713029-ABBA-46FF-8FAC-BD859AF63790}" srcOrd="3" destOrd="0" presId="urn:microsoft.com/office/officeart/2005/8/layout/lProcess1"/>
    <dgm:cxn modelId="{6FD2E0DE-1B6D-4F3F-85C5-8415F36F3EED}" type="presParOf" srcId="{BF118FBB-A20B-4BAB-9BBF-5F8A95DB758D}" destId="{41B7F186-71F4-479A-8555-EC592313039E}" srcOrd="4" destOrd="0" presId="urn:microsoft.com/office/officeart/2005/8/layout/lProcess1"/>
    <dgm:cxn modelId="{0D32308D-DAF0-46BC-B59B-1B3C419DB7A4}" type="presParOf" srcId="{41B7F186-71F4-479A-8555-EC592313039E}" destId="{B4D94AA5-1B38-473A-B28D-FF100FC085CD}" srcOrd="0" destOrd="0" presId="urn:microsoft.com/office/officeart/2005/8/layout/lProcess1"/>
    <dgm:cxn modelId="{7AAB01FF-0DB7-42C0-AD46-0D02C3FED79E}" type="presParOf" srcId="{41B7F186-71F4-479A-8555-EC592313039E}" destId="{6FB2F6F7-DB7D-480C-9E36-FAB385867C23}" srcOrd="1" destOrd="0" presId="urn:microsoft.com/office/officeart/2005/8/layout/lProcess1"/>
    <dgm:cxn modelId="{C251B1D2-4716-4E1E-B1C7-BAD629214310}" type="presParOf" srcId="{41B7F186-71F4-479A-8555-EC592313039E}" destId="{4196D061-8E88-4945-9B4A-F07B1E33D90C}" srcOrd="2" destOrd="0" presId="urn:microsoft.com/office/officeart/2005/8/layout/lProcess1"/>
    <dgm:cxn modelId="{DBBA8D5F-5A11-4996-B784-7B9A1ABC81BE}" type="presParOf" srcId="{41B7F186-71F4-479A-8555-EC592313039E}" destId="{B3012787-C71E-49FB-AED6-350B7724C225}" srcOrd="3" destOrd="0" presId="urn:microsoft.com/office/officeart/2005/8/layout/lProcess1"/>
    <dgm:cxn modelId="{75960853-A8FC-4D03-8308-6FA916915940}" type="presParOf" srcId="{41B7F186-71F4-479A-8555-EC592313039E}" destId="{88B9144B-2A00-4B52-8FC4-11B763E8F35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21F4E-AA1E-415D-9ADD-8A3C614B239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C72D3-1F81-48E8-94E0-25F5C771A00A}">
      <dgm:prSet phldrT="[Текст]"/>
      <dgm:spPr>
        <a:solidFill>
          <a:schemeClr val="accent4"/>
        </a:solidFill>
      </dgm:spPr>
      <dgm:t>
        <a:bodyPr/>
        <a:lstStyle/>
        <a:p>
          <a:r>
            <a:rPr lang="en-US" dirty="0"/>
            <a:t>a </a:t>
          </a:r>
          <a:r>
            <a:rPr lang="ru-RU" dirty="0"/>
            <a:t>и б</a:t>
          </a:r>
        </a:p>
      </dgm:t>
    </dgm:pt>
    <dgm:pt modelId="{070FB8A8-787A-459B-A56C-8A525BC86B9C}" type="parTrans" cxnId="{0805AF81-83D7-4C84-B98E-674E04A0FEE5}">
      <dgm:prSet/>
      <dgm:spPr/>
      <dgm:t>
        <a:bodyPr/>
        <a:lstStyle/>
        <a:p>
          <a:endParaRPr lang="ru-RU"/>
        </a:p>
      </dgm:t>
    </dgm:pt>
    <dgm:pt modelId="{090BD7CA-78CA-46EF-AFF3-139A0F1CCA1F}" type="sibTrans" cxnId="{0805AF81-83D7-4C84-B98E-674E04A0FEE5}">
      <dgm:prSet/>
      <dgm:spPr/>
      <dgm:t>
        <a:bodyPr/>
        <a:lstStyle/>
        <a:p>
          <a:endParaRPr lang="ru-RU"/>
        </a:p>
      </dgm:t>
    </dgm:pt>
    <dgm:pt modelId="{32E049A2-2D19-4048-BB07-1F9AEE96E4FD}">
      <dgm:prSet phldrT="[Текст]"/>
      <dgm:spPr/>
      <dgm:t>
        <a:bodyPr/>
        <a:lstStyle/>
        <a:p>
          <a:r>
            <a:rPr lang="ru-RU" dirty="0"/>
            <a:t>Дипломы, грамоты, сертификаты</a:t>
          </a:r>
        </a:p>
      </dgm:t>
    </dgm:pt>
    <dgm:pt modelId="{50E00F24-5673-40FC-950F-57AF2D179AC4}" type="parTrans" cxnId="{4D103471-9B9D-45E5-B5CD-80174C2180D2}">
      <dgm:prSet/>
      <dgm:spPr/>
      <dgm:t>
        <a:bodyPr/>
        <a:lstStyle/>
        <a:p>
          <a:endParaRPr lang="ru-RU"/>
        </a:p>
      </dgm:t>
    </dgm:pt>
    <dgm:pt modelId="{7A220914-10FB-4B16-A5E9-7980C0735E25}" type="sibTrans" cxnId="{4D103471-9B9D-45E5-B5CD-80174C2180D2}">
      <dgm:prSet/>
      <dgm:spPr/>
      <dgm:t>
        <a:bodyPr/>
        <a:lstStyle/>
        <a:p>
          <a:endParaRPr lang="ru-RU"/>
        </a:p>
      </dgm:t>
    </dgm:pt>
    <dgm:pt modelId="{622C32EB-CC8F-4864-AEC8-4A6D45A86506}">
      <dgm:prSet phldrT="[Текст]"/>
      <dgm:spPr/>
      <dgm:t>
        <a:bodyPr/>
        <a:lstStyle/>
        <a:p>
          <a:r>
            <a:rPr lang="ru-RU" dirty="0"/>
            <a:t>письмо-приглашение на университет/распоряжение/приказ/заверенный список на обороте при командном участии.</a:t>
          </a:r>
        </a:p>
        <a:p>
          <a:r>
            <a:rPr lang="ru-RU" dirty="0"/>
            <a:t>Учитываемые мероприятия должны быть анонсированы на информационных порталах </a:t>
          </a:r>
          <a:r>
            <a:rPr lang="ru-RU" dirty="0" err="1"/>
            <a:t>ЗабГУ</a:t>
          </a:r>
          <a:r>
            <a:rPr lang="ru-RU" dirty="0"/>
            <a:t>.</a:t>
          </a:r>
        </a:p>
      </dgm:t>
    </dgm:pt>
    <dgm:pt modelId="{FF0D5694-6F59-4A98-8210-C88D63DD119E}" type="parTrans" cxnId="{0BB1610F-9601-4E08-9010-3E24BE3D4FC8}">
      <dgm:prSet/>
      <dgm:spPr/>
      <dgm:t>
        <a:bodyPr/>
        <a:lstStyle/>
        <a:p>
          <a:endParaRPr lang="ru-RU"/>
        </a:p>
      </dgm:t>
    </dgm:pt>
    <dgm:pt modelId="{D27CB161-7239-4CE0-828E-C9CC6379A855}" type="sibTrans" cxnId="{0BB1610F-9601-4E08-9010-3E24BE3D4FC8}">
      <dgm:prSet/>
      <dgm:spPr/>
      <dgm:t>
        <a:bodyPr/>
        <a:lstStyle/>
        <a:p>
          <a:endParaRPr lang="ru-RU"/>
        </a:p>
      </dgm:t>
    </dgm:pt>
    <dgm:pt modelId="{3E4D6654-A4D4-4F76-9E68-0D69C4BC4968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dirty="0"/>
            <a:t>в</a:t>
          </a:r>
        </a:p>
      </dgm:t>
    </dgm:pt>
    <dgm:pt modelId="{2E400AC4-80B6-47BF-8ACE-62AC5815ABE3}" type="parTrans" cxnId="{4E4DA49B-33A2-4B09-BB42-41D8856D52D4}">
      <dgm:prSet/>
      <dgm:spPr/>
      <dgm:t>
        <a:bodyPr/>
        <a:lstStyle/>
        <a:p>
          <a:endParaRPr lang="ru-RU"/>
        </a:p>
      </dgm:t>
    </dgm:pt>
    <dgm:pt modelId="{137ECF03-E5CA-4C47-B445-A4555D800023}" type="sibTrans" cxnId="{4E4DA49B-33A2-4B09-BB42-41D8856D52D4}">
      <dgm:prSet/>
      <dgm:spPr/>
      <dgm:t>
        <a:bodyPr/>
        <a:lstStyle/>
        <a:p>
          <a:endParaRPr lang="ru-RU"/>
        </a:p>
      </dgm:t>
    </dgm:pt>
    <dgm:pt modelId="{F10683BD-A78E-4649-8309-8BACF1278975}">
      <dgm:prSet phldrT="[Текст]"/>
      <dgm:spPr/>
      <dgm:t>
        <a:bodyPr/>
        <a:lstStyle/>
        <a:p>
          <a:r>
            <a:rPr lang="ru-RU" dirty="0"/>
            <a:t>Удостоверение </a:t>
          </a:r>
        </a:p>
      </dgm:t>
    </dgm:pt>
    <dgm:pt modelId="{9CD84E76-E3E2-4B43-B6A2-DCA233AEAF10}" type="parTrans" cxnId="{9C009A0F-61D3-4153-9AF5-2938CF602243}">
      <dgm:prSet/>
      <dgm:spPr/>
      <dgm:t>
        <a:bodyPr/>
        <a:lstStyle/>
        <a:p>
          <a:endParaRPr lang="ru-RU"/>
        </a:p>
      </dgm:t>
    </dgm:pt>
    <dgm:pt modelId="{58256496-E76C-4D4D-AB23-413C56335106}" type="sibTrans" cxnId="{9C009A0F-61D3-4153-9AF5-2938CF602243}">
      <dgm:prSet/>
      <dgm:spPr/>
      <dgm:t>
        <a:bodyPr/>
        <a:lstStyle/>
        <a:p>
          <a:endParaRPr lang="ru-RU"/>
        </a:p>
      </dgm:t>
    </dgm:pt>
    <dgm:pt modelId="{6383FC6E-FD0D-4358-85C9-D8B4FBEE8909}">
      <dgm:prSet phldrT="[Текст]"/>
      <dgm:spPr/>
      <dgm:t>
        <a:bodyPr/>
        <a:lstStyle/>
        <a:p>
          <a:r>
            <a:rPr lang="ru-RU" dirty="0"/>
            <a:t>Золотой знак ГТО оценивается как победа на Всероссийском уровне</a:t>
          </a:r>
        </a:p>
      </dgm:t>
    </dgm:pt>
    <dgm:pt modelId="{AEE886C5-819D-4A3C-92B0-012D661107B1}" type="parTrans" cxnId="{561C92F3-27DD-4A63-9123-F784FB2C8604}">
      <dgm:prSet/>
      <dgm:spPr/>
      <dgm:t>
        <a:bodyPr/>
        <a:lstStyle/>
        <a:p>
          <a:endParaRPr lang="ru-RU"/>
        </a:p>
      </dgm:t>
    </dgm:pt>
    <dgm:pt modelId="{B5E579DB-8F35-4263-80BC-140DD530FE49}" type="sibTrans" cxnId="{561C92F3-27DD-4A63-9123-F784FB2C8604}">
      <dgm:prSet/>
      <dgm:spPr/>
      <dgm:t>
        <a:bodyPr/>
        <a:lstStyle/>
        <a:p>
          <a:endParaRPr lang="ru-RU"/>
        </a:p>
      </dgm:t>
    </dgm:pt>
    <dgm:pt modelId="{D02F112D-62ED-4E7F-84B3-B61005AC5188}" type="pres">
      <dgm:prSet presAssocID="{7D221F4E-AA1E-415D-9ADD-8A3C614B239D}" presName="Name0" presStyleCnt="0">
        <dgm:presLayoutVars>
          <dgm:dir/>
          <dgm:animLvl val="lvl"/>
          <dgm:resizeHandles val="exact"/>
        </dgm:presLayoutVars>
      </dgm:prSet>
      <dgm:spPr/>
    </dgm:pt>
    <dgm:pt modelId="{2FE54042-D1ED-401D-AD18-E6C9068C9AB7}" type="pres">
      <dgm:prSet presAssocID="{D77C72D3-1F81-48E8-94E0-25F5C771A00A}" presName="vertFlow" presStyleCnt="0"/>
      <dgm:spPr/>
    </dgm:pt>
    <dgm:pt modelId="{0A3624DE-F66B-4B73-8798-B5DFFC091BD0}" type="pres">
      <dgm:prSet presAssocID="{D77C72D3-1F81-48E8-94E0-25F5C771A00A}" presName="header" presStyleLbl="node1" presStyleIdx="0" presStyleCnt="2"/>
      <dgm:spPr/>
    </dgm:pt>
    <dgm:pt modelId="{7C4AE7FE-A3EF-4584-B890-23EAF583CE58}" type="pres">
      <dgm:prSet presAssocID="{50E00F24-5673-40FC-950F-57AF2D179AC4}" presName="parTrans" presStyleLbl="sibTrans2D1" presStyleIdx="0" presStyleCnt="4"/>
      <dgm:spPr/>
    </dgm:pt>
    <dgm:pt modelId="{8AC52778-07D6-4334-ADA8-799F12CF5423}" type="pres">
      <dgm:prSet presAssocID="{32E049A2-2D19-4048-BB07-1F9AEE96E4FD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A2CBD1C4-0A31-4979-A851-9D909A4F5B7F}" type="pres">
      <dgm:prSet presAssocID="{7A220914-10FB-4B16-A5E9-7980C0735E25}" presName="sibTrans" presStyleLbl="sibTrans2D1" presStyleIdx="1" presStyleCnt="4"/>
      <dgm:spPr/>
    </dgm:pt>
    <dgm:pt modelId="{E3E98E9A-0E10-4110-A58F-FF2A0A5190B1}" type="pres">
      <dgm:prSet presAssocID="{622C32EB-CC8F-4864-AEC8-4A6D45A86506}" presName="child" presStyleLbl="alignAccFollowNode1" presStyleIdx="1" presStyleCnt="4" custScaleY="119062">
        <dgm:presLayoutVars>
          <dgm:chMax val="0"/>
          <dgm:bulletEnabled val="1"/>
        </dgm:presLayoutVars>
      </dgm:prSet>
      <dgm:spPr/>
    </dgm:pt>
    <dgm:pt modelId="{D3470BFE-B08B-4E3C-B1AE-E20445A43F8B}" type="pres">
      <dgm:prSet presAssocID="{D77C72D3-1F81-48E8-94E0-25F5C771A00A}" presName="hSp" presStyleCnt="0"/>
      <dgm:spPr/>
    </dgm:pt>
    <dgm:pt modelId="{9CBD4107-FFF8-4C1C-91E9-3EC641CEB41E}" type="pres">
      <dgm:prSet presAssocID="{3E4D6654-A4D4-4F76-9E68-0D69C4BC4968}" presName="vertFlow" presStyleCnt="0"/>
      <dgm:spPr/>
    </dgm:pt>
    <dgm:pt modelId="{D6D77035-C88B-4D32-B9CC-8B161E47B629}" type="pres">
      <dgm:prSet presAssocID="{3E4D6654-A4D4-4F76-9E68-0D69C4BC4968}" presName="header" presStyleLbl="node1" presStyleIdx="1" presStyleCnt="2"/>
      <dgm:spPr/>
    </dgm:pt>
    <dgm:pt modelId="{2C15FE13-867D-44EC-99A4-AAB54F20099C}" type="pres">
      <dgm:prSet presAssocID="{9CD84E76-E3E2-4B43-B6A2-DCA233AEAF10}" presName="parTrans" presStyleLbl="sibTrans2D1" presStyleIdx="2" presStyleCnt="4"/>
      <dgm:spPr/>
    </dgm:pt>
    <dgm:pt modelId="{3F26D48C-18AD-4E3C-8C8A-F9DE68B0B094}" type="pres">
      <dgm:prSet presAssocID="{F10683BD-A78E-4649-8309-8BACF1278975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882EE7A-7BD6-499F-92D5-9114B3278D27}" type="pres">
      <dgm:prSet presAssocID="{58256496-E76C-4D4D-AB23-413C56335106}" presName="sibTrans" presStyleLbl="sibTrans2D1" presStyleIdx="3" presStyleCnt="4"/>
      <dgm:spPr/>
    </dgm:pt>
    <dgm:pt modelId="{15F3BED2-6A46-466E-B841-6B49CFC9E8AC}" type="pres">
      <dgm:prSet presAssocID="{6383FC6E-FD0D-4358-85C9-D8B4FBEE8909}" presName="child" presStyleLbl="alignAccFollowNode1" presStyleIdx="3" presStyleCnt="4" custScaleY="119062">
        <dgm:presLayoutVars>
          <dgm:chMax val="0"/>
          <dgm:bulletEnabled val="1"/>
        </dgm:presLayoutVars>
      </dgm:prSet>
      <dgm:spPr/>
    </dgm:pt>
  </dgm:ptLst>
  <dgm:cxnLst>
    <dgm:cxn modelId="{0BB1610F-9601-4E08-9010-3E24BE3D4FC8}" srcId="{D77C72D3-1F81-48E8-94E0-25F5C771A00A}" destId="{622C32EB-CC8F-4864-AEC8-4A6D45A86506}" srcOrd="1" destOrd="0" parTransId="{FF0D5694-6F59-4A98-8210-C88D63DD119E}" sibTransId="{D27CB161-7239-4CE0-828E-C9CC6379A855}"/>
    <dgm:cxn modelId="{9C009A0F-61D3-4153-9AF5-2938CF602243}" srcId="{3E4D6654-A4D4-4F76-9E68-0D69C4BC4968}" destId="{F10683BD-A78E-4649-8309-8BACF1278975}" srcOrd="0" destOrd="0" parTransId="{9CD84E76-E3E2-4B43-B6A2-DCA233AEAF10}" sibTransId="{58256496-E76C-4D4D-AB23-413C56335106}"/>
    <dgm:cxn modelId="{6DD10825-E359-4893-8AAE-9B99CAF2EA1C}" type="presOf" srcId="{58256496-E76C-4D4D-AB23-413C56335106}" destId="{2882EE7A-7BD6-499F-92D5-9114B3278D27}" srcOrd="0" destOrd="0" presId="urn:microsoft.com/office/officeart/2005/8/layout/lProcess1"/>
    <dgm:cxn modelId="{EFD6892C-6C5B-485D-A22B-B76BB34069AE}" type="presOf" srcId="{6383FC6E-FD0D-4358-85C9-D8B4FBEE8909}" destId="{15F3BED2-6A46-466E-B841-6B49CFC9E8AC}" srcOrd="0" destOrd="0" presId="urn:microsoft.com/office/officeart/2005/8/layout/lProcess1"/>
    <dgm:cxn modelId="{75332A2D-6D0F-4BEE-BE93-EB3016D85A9A}" type="presOf" srcId="{F10683BD-A78E-4649-8309-8BACF1278975}" destId="{3F26D48C-18AD-4E3C-8C8A-F9DE68B0B094}" srcOrd="0" destOrd="0" presId="urn:microsoft.com/office/officeart/2005/8/layout/lProcess1"/>
    <dgm:cxn modelId="{ED4F5D4B-5E13-4947-A493-F3A2E06D586B}" type="presOf" srcId="{9CD84E76-E3E2-4B43-B6A2-DCA233AEAF10}" destId="{2C15FE13-867D-44EC-99A4-AAB54F20099C}" srcOrd="0" destOrd="0" presId="urn:microsoft.com/office/officeart/2005/8/layout/lProcess1"/>
    <dgm:cxn modelId="{4D103471-9B9D-45E5-B5CD-80174C2180D2}" srcId="{D77C72D3-1F81-48E8-94E0-25F5C771A00A}" destId="{32E049A2-2D19-4048-BB07-1F9AEE96E4FD}" srcOrd="0" destOrd="0" parTransId="{50E00F24-5673-40FC-950F-57AF2D179AC4}" sibTransId="{7A220914-10FB-4B16-A5E9-7980C0735E25}"/>
    <dgm:cxn modelId="{C798C056-5C6C-4745-9D74-1561CC99325C}" type="presOf" srcId="{32E049A2-2D19-4048-BB07-1F9AEE96E4FD}" destId="{8AC52778-07D6-4334-ADA8-799F12CF5423}" srcOrd="0" destOrd="0" presId="urn:microsoft.com/office/officeart/2005/8/layout/lProcess1"/>
    <dgm:cxn modelId="{0805AF81-83D7-4C84-B98E-674E04A0FEE5}" srcId="{7D221F4E-AA1E-415D-9ADD-8A3C614B239D}" destId="{D77C72D3-1F81-48E8-94E0-25F5C771A00A}" srcOrd="0" destOrd="0" parTransId="{070FB8A8-787A-459B-A56C-8A525BC86B9C}" sibTransId="{090BD7CA-78CA-46EF-AFF3-139A0F1CCA1F}"/>
    <dgm:cxn modelId="{96D97386-E109-4EB5-B18D-30382F23CEC4}" type="presOf" srcId="{622C32EB-CC8F-4864-AEC8-4A6D45A86506}" destId="{E3E98E9A-0E10-4110-A58F-FF2A0A5190B1}" srcOrd="0" destOrd="0" presId="urn:microsoft.com/office/officeart/2005/8/layout/lProcess1"/>
    <dgm:cxn modelId="{A615889B-D0D6-4890-986E-B4F04B1B72CD}" type="presOf" srcId="{7A220914-10FB-4B16-A5E9-7980C0735E25}" destId="{A2CBD1C4-0A31-4979-A851-9D909A4F5B7F}" srcOrd="0" destOrd="0" presId="urn:microsoft.com/office/officeart/2005/8/layout/lProcess1"/>
    <dgm:cxn modelId="{4E4DA49B-33A2-4B09-BB42-41D8856D52D4}" srcId="{7D221F4E-AA1E-415D-9ADD-8A3C614B239D}" destId="{3E4D6654-A4D4-4F76-9E68-0D69C4BC4968}" srcOrd="1" destOrd="0" parTransId="{2E400AC4-80B6-47BF-8ACE-62AC5815ABE3}" sibTransId="{137ECF03-E5CA-4C47-B445-A4555D800023}"/>
    <dgm:cxn modelId="{33A450A3-1D15-4229-A9F5-49275B20914C}" type="presOf" srcId="{3E4D6654-A4D4-4F76-9E68-0D69C4BC4968}" destId="{D6D77035-C88B-4D32-B9CC-8B161E47B629}" srcOrd="0" destOrd="0" presId="urn:microsoft.com/office/officeart/2005/8/layout/lProcess1"/>
    <dgm:cxn modelId="{F7DD6DC6-7798-4B19-B420-BE82B147BB91}" type="presOf" srcId="{D77C72D3-1F81-48E8-94E0-25F5C771A00A}" destId="{0A3624DE-F66B-4B73-8798-B5DFFC091BD0}" srcOrd="0" destOrd="0" presId="urn:microsoft.com/office/officeart/2005/8/layout/lProcess1"/>
    <dgm:cxn modelId="{EB2B39CB-6CF9-4C3F-B1E1-AD2E9F7CA4BE}" type="presOf" srcId="{7D221F4E-AA1E-415D-9ADD-8A3C614B239D}" destId="{D02F112D-62ED-4E7F-84B3-B61005AC5188}" srcOrd="0" destOrd="0" presId="urn:microsoft.com/office/officeart/2005/8/layout/lProcess1"/>
    <dgm:cxn modelId="{681B72E5-3B04-451D-B405-B86F93A9AF55}" type="presOf" srcId="{50E00F24-5673-40FC-950F-57AF2D179AC4}" destId="{7C4AE7FE-A3EF-4584-B890-23EAF583CE58}" srcOrd="0" destOrd="0" presId="urn:microsoft.com/office/officeart/2005/8/layout/lProcess1"/>
    <dgm:cxn modelId="{561C92F3-27DD-4A63-9123-F784FB2C8604}" srcId="{3E4D6654-A4D4-4F76-9E68-0D69C4BC4968}" destId="{6383FC6E-FD0D-4358-85C9-D8B4FBEE8909}" srcOrd="1" destOrd="0" parTransId="{AEE886C5-819D-4A3C-92B0-012D661107B1}" sibTransId="{B5E579DB-8F35-4263-80BC-140DD530FE49}"/>
    <dgm:cxn modelId="{2ECC9709-B98C-44B1-A6FB-B38DDCD15484}" type="presParOf" srcId="{D02F112D-62ED-4E7F-84B3-B61005AC5188}" destId="{2FE54042-D1ED-401D-AD18-E6C9068C9AB7}" srcOrd="0" destOrd="0" presId="urn:microsoft.com/office/officeart/2005/8/layout/lProcess1"/>
    <dgm:cxn modelId="{939B3EFB-7D55-41A5-87CA-658B0E63B55C}" type="presParOf" srcId="{2FE54042-D1ED-401D-AD18-E6C9068C9AB7}" destId="{0A3624DE-F66B-4B73-8798-B5DFFC091BD0}" srcOrd="0" destOrd="0" presId="urn:microsoft.com/office/officeart/2005/8/layout/lProcess1"/>
    <dgm:cxn modelId="{181AB930-2B1C-445E-828C-0FF776BE973F}" type="presParOf" srcId="{2FE54042-D1ED-401D-AD18-E6C9068C9AB7}" destId="{7C4AE7FE-A3EF-4584-B890-23EAF583CE58}" srcOrd="1" destOrd="0" presId="urn:microsoft.com/office/officeart/2005/8/layout/lProcess1"/>
    <dgm:cxn modelId="{98B461B6-C62A-4106-BC99-0A064B8CBC17}" type="presParOf" srcId="{2FE54042-D1ED-401D-AD18-E6C9068C9AB7}" destId="{8AC52778-07D6-4334-ADA8-799F12CF5423}" srcOrd="2" destOrd="0" presId="urn:microsoft.com/office/officeart/2005/8/layout/lProcess1"/>
    <dgm:cxn modelId="{349E94F4-51FB-43C6-8C07-D384BA7FF79A}" type="presParOf" srcId="{2FE54042-D1ED-401D-AD18-E6C9068C9AB7}" destId="{A2CBD1C4-0A31-4979-A851-9D909A4F5B7F}" srcOrd="3" destOrd="0" presId="urn:microsoft.com/office/officeart/2005/8/layout/lProcess1"/>
    <dgm:cxn modelId="{D63B55B7-4EFF-43A5-A07B-8F1B1666DD10}" type="presParOf" srcId="{2FE54042-D1ED-401D-AD18-E6C9068C9AB7}" destId="{E3E98E9A-0E10-4110-A58F-FF2A0A5190B1}" srcOrd="4" destOrd="0" presId="urn:microsoft.com/office/officeart/2005/8/layout/lProcess1"/>
    <dgm:cxn modelId="{D31F21E6-466A-4D1A-849A-8551B37AFF80}" type="presParOf" srcId="{D02F112D-62ED-4E7F-84B3-B61005AC5188}" destId="{D3470BFE-B08B-4E3C-B1AE-E20445A43F8B}" srcOrd="1" destOrd="0" presId="urn:microsoft.com/office/officeart/2005/8/layout/lProcess1"/>
    <dgm:cxn modelId="{FBAC2F2B-2F34-42B2-8948-87954C88B5C9}" type="presParOf" srcId="{D02F112D-62ED-4E7F-84B3-B61005AC5188}" destId="{9CBD4107-FFF8-4C1C-91E9-3EC641CEB41E}" srcOrd="2" destOrd="0" presId="urn:microsoft.com/office/officeart/2005/8/layout/lProcess1"/>
    <dgm:cxn modelId="{1C880EDA-8DAF-425D-90BE-D0B49745F3A1}" type="presParOf" srcId="{9CBD4107-FFF8-4C1C-91E9-3EC641CEB41E}" destId="{D6D77035-C88B-4D32-B9CC-8B161E47B629}" srcOrd="0" destOrd="0" presId="urn:microsoft.com/office/officeart/2005/8/layout/lProcess1"/>
    <dgm:cxn modelId="{AFAF7AD4-A839-4FE4-B093-709C231EF908}" type="presParOf" srcId="{9CBD4107-FFF8-4C1C-91E9-3EC641CEB41E}" destId="{2C15FE13-867D-44EC-99A4-AAB54F20099C}" srcOrd="1" destOrd="0" presId="urn:microsoft.com/office/officeart/2005/8/layout/lProcess1"/>
    <dgm:cxn modelId="{D0DA6B2B-B00B-41A3-B102-C918E35887FE}" type="presParOf" srcId="{9CBD4107-FFF8-4C1C-91E9-3EC641CEB41E}" destId="{3F26D48C-18AD-4E3C-8C8A-F9DE68B0B094}" srcOrd="2" destOrd="0" presId="urn:microsoft.com/office/officeart/2005/8/layout/lProcess1"/>
    <dgm:cxn modelId="{137924A2-1A77-428B-A82D-D039D322F995}" type="presParOf" srcId="{9CBD4107-FFF8-4C1C-91E9-3EC641CEB41E}" destId="{2882EE7A-7BD6-499F-92D5-9114B3278D27}" srcOrd="3" destOrd="0" presId="urn:microsoft.com/office/officeart/2005/8/layout/lProcess1"/>
    <dgm:cxn modelId="{8DFEDFEB-9495-494E-A78B-E11BE7E6E2C2}" type="presParOf" srcId="{9CBD4107-FFF8-4C1C-91E9-3EC641CEB41E}" destId="{15F3BED2-6A46-466E-B841-6B49CFC9E8A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6B28F-8A8E-4E0B-BDA8-C0F348353746}">
      <dsp:nvSpPr>
        <dsp:cNvPr id="0" name=""/>
        <dsp:cNvSpPr/>
      </dsp:nvSpPr>
      <dsp:spPr>
        <a:xfrm>
          <a:off x="1805" y="926945"/>
          <a:ext cx="2435754" cy="60893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а</a:t>
          </a:r>
        </a:p>
      </dsp:txBody>
      <dsp:txXfrm>
        <a:off x="19640" y="944780"/>
        <a:ext cx="2400084" cy="573268"/>
      </dsp:txXfrm>
    </dsp:sp>
    <dsp:sp modelId="{49EF5781-61FA-4D36-ABC0-00363ABDA9A0}">
      <dsp:nvSpPr>
        <dsp:cNvPr id="0" name=""/>
        <dsp:cNvSpPr/>
      </dsp:nvSpPr>
      <dsp:spPr>
        <a:xfrm rot="5406547">
          <a:off x="1152457" y="1615387"/>
          <a:ext cx="132785" cy="1065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DBB8B-CA01-482C-B04F-36F8AA7D4905}">
      <dsp:nvSpPr>
        <dsp:cNvPr id="0" name=""/>
        <dsp:cNvSpPr/>
      </dsp:nvSpPr>
      <dsp:spPr>
        <a:xfrm>
          <a:off x="3" y="1801455"/>
          <a:ext cx="2435754" cy="7529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Копия зачетной книжки</a:t>
          </a:r>
        </a:p>
      </dsp:txBody>
      <dsp:txXfrm>
        <a:off x="22056" y="1823508"/>
        <a:ext cx="2391648" cy="708846"/>
      </dsp:txXfrm>
    </dsp:sp>
    <dsp:sp modelId="{275365D5-F98A-487D-A632-71BF3A215A37}">
      <dsp:nvSpPr>
        <dsp:cNvPr id="0" name=""/>
        <dsp:cNvSpPr/>
      </dsp:nvSpPr>
      <dsp:spPr>
        <a:xfrm>
          <a:off x="2778566" y="926945"/>
          <a:ext cx="2435754" cy="60893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б</a:t>
          </a:r>
        </a:p>
      </dsp:txBody>
      <dsp:txXfrm>
        <a:off x="2796401" y="944780"/>
        <a:ext cx="2400084" cy="573268"/>
      </dsp:txXfrm>
    </dsp:sp>
    <dsp:sp modelId="{1EFBDD7F-15FE-409D-A3BD-465C8A4F1089}">
      <dsp:nvSpPr>
        <dsp:cNvPr id="0" name=""/>
        <dsp:cNvSpPr/>
      </dsp:nvSpPr>
      <dsp:spPr>
        <a:xfrm rot="5400000">
          <a:off x="3943161" y="1589166"/>
          <a:ext cx="106564" cy="1065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2391A-E27C-42DF-B11A-7CEADFB975FF}">
      <dsp:nvSpPr>
        <dsp:cNvPr id="0" name=""/>
        <dsp:cNvSpPr/>
      </dsp:nvSpPr>
      <dsp:spPr>
        <a:xfrm>
          <a:off x="2778566" y="1749012"/>
          <a:ext cx="2435754" cy="9152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Грамоты, дипломы</a:t>
          </a:r>
        </a:p>
      </dsp:txBody>
      <dsp:txXfrm>
        <a:off x="2805374" y="1775820"/>
        <a:ext cx="2382138" cy="861667"/>
      </dsp:txXfrm>
    </dsp:sp>
    <dsp:sp modelId="{B73403DA-8E72-4A41-BBFD-DED2C5839830}">
      <dsp:nvSpPr>
        <dsp:cNvPr id="0" name=""/>
        <dsp:cNvSpPr/>
      </dsp:nvSpPr>
      <dsp:spPr>
        <a:xfrm rot="5400000">
          <a:off x="3943161" y="2717578"/>
          <a:ext cx="106564" cy="1065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56509-9E4F-478F-AAD7-9FFDBA843B7E}">
      <dsp:nvSpPr>
        <dsp:cNvPr id="0" name=""/>
        <dsp:cNvSpPr/>
      </dsp:nvSpPr>
      <dsp:spPr>
        <a:xfrm>
          <a:off x="2778566" y="2877425"/>
          <a:ext cx="2435754" cy="11641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Приглашение на мероприятие/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подтверждение о результатах от зав. кафедрой (научного руководителя) путем заверения с обратной стороны грамоты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2664" y="2911523"/>
        <a:ext cx="2367558" cy="1095985"/>
      </dsp:txXfrm>
    </dsp:sp>
    <dsp:sp modelId="{5A0B4C83-38B3-4B12-BA47-57289B310D7A}">
      <dsp:nvSpPr>
        <dsp:cNvPr id="0" name=""/>
        <dsp:cNvSpPr/>
      </dsp:nvSpPr>
      <dsp:spPr>
        <a:xfrm>
          <a:off x="5555327" y="926945"/>
          <a:ext cx="2435754" cy="60893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в</a:t>
          </a:r>
        </a:p>
      </dsp:txBody>
      <dsp:txXfrm>
        <a:off x="5573162" y="944780"/>
        <a:ext cx="2400084" cy="573268"/>
      </dsp:txXfrm>
    </dsp:sp>
    <dsp:sp modelId="{3324E5B7-2C0A-4AD5-870E-04CF59FDA1C6}">
      <dsp:nvSpPr>
        <dsp:cNvPr id="0" name=""/>
        <dsp:cNvSpPr/>
      </dsp:nvSpPr>
      <dsp:spPr>
        <a:xfrm rot="5393433">
          <a:off x="6725892" y="1578756"/>
          <a:ext cx="96154" cy="1065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9A81E-1D1A-443A-A7A5-39071C3E5A1E}">
      <dsp:nvSpPr>
        <dsp:cNvPr id="0" name=""/>
        <dsp:cNvSpPr/>
      </dsp:nvSpPr>
      <dsp:spPr>
        <a:xfrm>
          <a:off x="5557133" y="1728192"/>
          <a:ext cx="2435754" cy="8969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Грамоты, дипломы</a:t>
          </a:r>
        </a:p>
      </dsp:txBody>
      <dsp:txXfrm>
        <a:off x="5583404" y="1754463"/>
        <a:ext cx="2383212" cy="844430"/>
      </dsp:txXfrm>
    </dsp:sp>
    <dsp:sp modelId="{36C0FC77-0C0E-4E7A-A73F-245FF2C590DC}">
      <dsp:nvSpPr>
        <dsp:cNvPr id="0" name=""/>
        <dsp:cNvSpPr/>
      </dsp:nvSpPr>
      <dsp:spPr>
        <a:xfrm rot="5405206">
          <a:off x="6710461" y="2688857"/>
          <a:ext cx="127385" cy="1065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0BAA2-99FC-49E8-958F-44AEE2EA037F}">
      <dsp:nvSpPr>
        <dsp:cNvPr id="0" name=""/>
        <dsp:cNvSpPr/>
      </dsp:nvSpPr>
      <dsp:spPr>
        <a:xfrm>
          <a:off x="5555327" y="2859114"/>
          <a:ext cx="2435754" cy="10201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письмо/приглашение на мероприятие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5585206" y="2888993"/>
        <a:ext cx="2375996" cy="960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E470B-1106-4944-AAB0-A4B8A5F3A9A1}">
      <dsp:nvSpPr>
        <dsp:cNvPr id="0" name=""/>
        <dsp:cNvSpPr/>
      </dsp:nvSpPr>
      <dsp:spPr>
        <a:xfrm>
          <a:off x="72018" y="0"/>
          <a:ext cx="2589791" cy="64744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</a:t>
          </a:r>
          <a:endParaRPr lang="ru-RU" sz="3600" kern="1200" dirty="0"/>
        </a:p>
      </dsp:txBody>
      <dsp:txXfrm>
        <a:off x="90981" y="18963"/>
        <a:ext cx="2551865" cy="609521"/>
      </dsp:txXfrm>
    </dsp:sp>
    <dsp:sp modelId="{41A74004-DFDD-45CD-8A79-627B939D341C}">
      <dsp:nvSpPr>
        <dsp:cNvPr id="0" name=""/>
        <dsp:cNvSpPr/>
      </dsp:nvSpPr>
      <dsp:spPr>
        <a:xfrm rot="5400000">
          <a:off x="1325081" y="674462"/>
          <a:ext cx="83666" cy="1133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0A38A-C846-4E4B-A5F9-059C141CC998}">
      <dsp:nvSpPr>
        <dsp:cNvPr id="0" name=""/>
        <dsp:cNvSpPr/>
      </dsp:nvSpPr>
      <dsp:spPr>
        <a:xfrm>
          <a:off x="72018" y="814780"/>
          <a:ext cx="2589791" cy="10327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Награда за результаты научно-исследовательской работы; патент, свидетельство; грант на выполнение научно-исследовательской работы.</a:t>
          </a:r>
        </a:p>
      </dsp:txBody>
      <dsp:txXfrm>
        <a:off x="102265" y="845027"/>
        <a:ext cx="2529297" cy="972230"/>
      </dsp:txXfrm>
    </dsp:sp>
    <dsp:sp modelId="{7131AD82-D346-4913-873D-92EDC1599671}">
      <dsp:nvSpPr>
        <dsp:cNvPr id="0" name=""/>
        <dsp:cNvSpPr/>
      </dsp:nvSpPr>
      <dsp:spPr>
        <a:xfrm rot="5400000">
          <a:off x="1255851" y="1958568"/>
          <a:ext cx="222126" cy="1133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2C783-7561-4353-9585-DEC90C56206B}">
      <dsp:nvSpPr>
        <dsp:cNvPr id="0" name=""/>
        <dsp:cNvSpPr/>
      </dsp:nvSpPr>
      <dsp:spPr>
        <a:xfrm>
          <a:off x="72018" y="2182935"/>
          <a:ext cx="2589791" cy="16350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Патент, свидетельство.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Грант или НИР в процессе реализации подтверждается руководителем в форме информационного письма на  имя проректора по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МПиВД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или приказ.</a:t>
          </a:r>
        </a:p>
      </dsp:txBody>
      <dsp:txXfrm>
        <a:off x="119906" y="2230823"/>
        <a:ext cx="2494015" cy="1539237"/>
      </dsp:txXfrm>
    </dsp:sp>
    <dsp:sp modelId="{8E1EF29E-AF6C-4701-8257-525AE398D8CE}">
      <dsp:nvSpPr>
        <dsp:cNvPr id="0" name=""/>
        <dsp:cNvSpPr/>
      </dsp:nvSpPr>
      <dsp:spPr>
        <a:xfrm>
          <a:off x="2808314" y="0"/>
          <a:ext cx="2589791" cy="64744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б</a:t>
          </a:r>
        </a:p>
      </dsp:txBody>
      <dsp:txXfrm>
        <a:off x="2827277" y="18963"/>
        <a:ext cx="2551865" cy="609521"/>
      </dsp:txXfrm>
    </dsp:sp>
    <dsp:sp modelId="{503D28E9-1FE7-4891-80A0-DCDBAE48E699}">
      <dsp:nvSpPr>
        <dsp:cNvPr id="0" name=""/>
        <dsp:cNvSpPr/>
      </dsp:nvSpPr>
      <dsp:spPr>
        <a:xfrm rot="5400000">
          <a:off x="4061377" y="674462"/>
          <a:ext cx="83666" cy="1133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33C2F-67BA-4C89-A30C-9C8F1AE4893F}">
      <dsp:nvSpPr>
        <dsp:cNvPr id="0" name=""/>
        <dsp:cNvSpPr/>
      </dsp:nvSpPr>
      <dsp:spPr>
        <a:xfrm>
          <a:off x="2808314" y="814780"/>
          <a:ext cx="2589791" cy="10807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публикаций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научном издании</a:t>
          </a:r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/>
        </a:p>
      </dsp:txBody>
      <dsp:txXfrm>
        <a:off x="2839968" y="846434"/>
        <a:ext cx="2526483" cy="1017444"/>
      </dsp:txXfrm>
    </dsp:sp>
    <dsp:sp modelId="{6C7B2E83-EE13-4818-A683-23A5A80C85D5}">
      <dsp:nvSpPr>
        <dsp:cNvPr id="0" name=""/>
        <dsp:cNvSpPr/>
      </dsp:nvSpPr>
      <dsp:spPr>
        <a:xfrm rot="5400000">
          <a:off x="4003047" y="1995696"/>
          <a:ext cx="200326" cy="1133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1FCBA-2179-4B51-9016-975837A1D6FC}">
      <dsp:nvSpPr>
        <dsp:cNvPr id="0" name=""/>
        <dsp:cNvSpPr/>
      </dsp:nvSpPr>
      <dsp:spPr>
        <a:xfrm>
          <a:off x="2808314" y="2209163"/>
          <a:ext cx="2589791" cy="16305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форзац сборника,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страницу из содержания,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где указана страница статьи и сама статья </a:t>
          </a:r>
        </a:p>
      </dsp:txBody>
      <dsp:txXfrm>
        <a:off x="2856072" y="2256921"/>
        <a:ext cx="2494275" cy="1535068"/>
      </dsp:txXfrm>
    </dsp:sp>
    <dsp:sp modelId="{53637085-3CC4-4F6F-8D35-BE658D4CE2D2}">
      <dsp:nvSpPr>
        <dsp:cNvPr id="0" name=""/>
        <dsp:cNvSpPr/>
      </dsp:nvSpPr>
      <dsp:spPr>
        <a:xfrm>
          <a:off x="5688629" y="0"/>
          <a:ext cx="2589791" cy="64744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(а)</a:t>
          </a:r>
        </a:p>
      </dsp:txBody>
      <dsp:txXfrm>
        <a:off x="5707592" y="18963"/>
        <a:ext cx="2551865" cy="609521"/>
      </dsp:txXfrm>
    </dsp:sp>
    <dsp:sp modelId="{5D64D971-7BA3-4756-B745-AE71A90D6CB2}">
      <dsp:nvSpPr>
        <dsp:cNvPr id="0" name=""/>
        <dsp:cNvSpPr/>
      </dsp:nvSpPr>
      <dsp:spPr>
        <a:xfrm rot="5400000">
          <a:off x="6941534" y="674776"/>
          <a:ext cx="83980" cy="1133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3FFDA-51B1-4668-AE7B-0F77732F3A90}">
      <dsp:nvSpPr>
        <dsp:cNvPr id="0" name=""/>
        <dsp:cNvSpPr/>
      </dsp:nvSpPr>
      <dsp:spPr>
        <a:xfrm>
          <a:off x="5688629" y="815408"/>
          <a:ext cx="2589791" cy="1103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Грамоты, дипломы</a:t>
          </a:r>
        </a:p>
      </dsp:txBody>
      <dsp:txXfrm>
        <a:off x="5720959" y="847738"/>
        <a:ext cx="2525131" cy="1039180"/>
      </dsp:txXfrm>
    </dsp:sp>
    <dsp:sp modelId="{D8C14959-5A21-4B04-B349-7468318FEF47}">
      <dsp:nvSpPr>
        <dsp:cNvPr id="0" name=""/>
        <dsp:cNvSpPr/>
      </dsp:nvSpPr>
      <dsp:spPr>
        <a:xfrm rot="5400000">
          <a:off x="6872015" y="2030759"/>
          <a:ext cx="223019" cy="1133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A7372-C02A-40AC-95FD-6F73C67A9968}">
      <dsp:nvSpPr>
        <dsp:cNvPr id="0" name=""/>
        <dsp:cNvSpPr/>
      </dsp:nvSpPr>
      <dsp:spPr>
        <a:xfrm>
          <a:off x="5688629" y="2255572"/>
          <a:ext cx="2589791" cy="21369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фак-т/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универ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-т: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требуется.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город и выше: письмо – приглашение, в случае командирования- приказ, при групповом участии – список на грамоте, заверенный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зам.декана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науч.работе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вашего факультета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5751217" y="2318160"/>
        <a:ext cx="2464615" cy="2011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4AFFE-05D5-4770-AEC1-96FE7EF19E60}">
      <dsp:nvSpPr>
        <dsp:cNvPr id="0" name=""/>
        <dsp:cNvSpPr/>
      </dsp:nvSpPr>
      <dsp:spPr>
        <a:xfrm>
          <a:off x="4836" y="32865"/>
          <a:ext cx="2506075" cy="62651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</a:t>
          </a:r>
          <a:endParaRPr lang="ru-RU" sz="3500" kern="1200" dirty="0"/>
        </a:p>
      </dsp:txBody>
      <dsp:txXfrm>
        <a:off x="23186" y="51215"/>
        <a:ext cx="2469375" cy="589818"/>
      </dsp:txXfrm>
    </dsp:sp>
    <dsp:sp modelId="{0DA57143-6726-46CF-B3B0-126BFA566485}">
      <dsp:nvSpPr>
        <dsp:cNvPr id="0" name=""/>
        <dsp:cNvSpPr/>
      </dsp:nvSpPr>
      <dsp:spPr>
        <a:xfrm rot="5400000">
          <a:off x="1203053" y="714205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484B4-A7D4-46D3-B140-8CEE3B21217E}">
      <dsp:nvSpPr>
        <dsp:cNvPr id="0" name=""/>
        <dsp:cNvSpPr/>
      </dsp:nvSpPr>
      <dsp:spPr>
        <a:xfrm>
          <a:off x="4836" y="878666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Организация/помощь в организации/волонтер</a:t>
          </a:r>
        </a:p>
      </dsp:txBody>
      <dsp:txXfrm>
        <a:off x="23186" y="897016"/>
        <a:ext cx="2469375" cy="589818"/>
      </dsp:txXfrm>
    </dsp:sp>
    <dsp:sp modelId="{D59BBE05-01C6-4A96-BF8D-F7C1269DD6F8}">
      <dsp:nvSpPr>
        <dsp:cNvPr id="0" name=""/>
        <dsp:cNvSpPr/>
      </dsp:nvSpPr>
      <dsp:spPr>
        <a:xfrm rot="5400000">
          <a:off x="1203053" y="1560005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B1D0F-B00E-4EB9-B757-DF07A44F5A38}">
      <dsp:nvSpPr>
        <dsp:cNvPr id="0" name=""/>
        <dsp:cNvSpPr/>
      </dsp:nvSpPr>
      <dsp:spPr>
        <a:xfrm>
          <a:off x="4836" y="1724466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Грамоты, дипломы, сертификаты</a:t>
          </a:r>
        </a:p>
      </dsp:txBody>
      <dsp:txXfrm>
        <a:off x="23186" y="1742816"/>
        <a:ext cx="2469375" cy="589818"/>
      </dsp:txXfrm>
    </dsp:sp>
    <dsp:sp modelId="{7A344E21-12F1-4EA8-AEC4-57555340F295}">
      <dsp:nvSpPr>
        <dsp:cNvPr id="0" name=""/>
        <dsp:cNvSpPr/>
      </dsp:nvSpPr>
      <dsp:spPr>
        <a:xfrm rot="5400000">
          <a:off x="1203053" y="2405805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556AF-8B0F-4F6F-B5E3-A14D7CE23A4A}">
      <dsp:nvSpPr>
        <dsp:cNvPr id="0" name=""/>
        <dsp:cNvSpPr/>
      </dsp:nvSpPr>
      <dsp:spPr>
        <a:xfrm>
          <a:off x="4836" y="2570267"/>
          <a:ext cx="2506075" cy="19228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письмо с указанием организаторов и помощников/распоряжение/ приказ.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должны быть анонсированы на информационных порталах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ЗабГУ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1154" y="2626585"/>
        <a:ext cx="2393439" cy="1810194"/>
      </dsp:txXfrm>
    </dsp:sp>
    <dsp:sp modelId="{7AB63B50-3C84-45B1-A07E-917092232EBC}">
      <dsp:nvSpPr>
        <dsp:cNvPr id="0" name=""/>
        <dsp:cNvSpPr/>
      </dsp:nvSpPr>
      <dsp:spPr>
        <a:xfrm>
          <a:off x="2861762" y="32865"/>
          <a:ext cx="2506075" cy="62651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б</a:t>
          </a:r>
        </a:p>
      </dsp:txBody>
      <dsp:txXfrm>
        <a:off x="2880112" y="51215"/>
        <a:ext cx="2469375" cy="589818"/>
      </dsp:txXfrm>
    </dsp:sp>
    <dsp:sp modelId="{62081CC9-9D4C-4B46-B090-D322B30B934B}">
      <dsp:nvSpPr>
        <dsp:cNvPr id="0" name=""/>
        <dsp:cNvSpPr/>
      </dsp:nvSpPr>
      <dsp:spPr>
        <a:xfrm rot="5400000">
          <a:off x="4059979" y="714205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74551-7626-4A02-86CE-9B209AAAAA2F}">
      <dsp:nvSpPr>
        <dsp:cNvPr id="0" name=""/>
        <dsp:cNvSpPr/>
      </dsp:nvSpPr>
      <dsp:spPr>
        <a:xfrm>
          <a:off x="2861762" y="878666"/>
          <a:ext cx="2506075" cy="14906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Грамота/благодарственное 1 раз в месяц за выполнение плана-4 публикации и ведение группы/ либо письмо-характеристика на весь семестр с  указанием итогов за каждый месяц</a:t>
          </a:r>
        </a:p>
      </dsp:txBody>
      <dsp:txXfrm>
        <a:off x="2905421" y="922325"/>
        <a:ext cx="2418757" cy="1403295"/>
      </dsp:txXfrm>
    </dsp:sp>
    <dsp:sp modelId="{077483B7-3DA3-4FCA-BF70-760740760610}">
      <dsp:nvSpPr>
        <dsp:cNvPr id="0" name=""/>
        <dsp:cNvSpPr/>
      </dsp:nvSpPr>
      <dsp:spPr>
        <a:xfrm rot="5400000">
          <a:off x="4059979" y="242410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4BEDF-5BED-49A3-BAB6-C769DBE5F9E2}">
      <dsp:nvSpPr>
        <dsp:cNvPr id="0" name=""/>
        <dsp:cNvSpPr/>
      </dsp:nvSpPr>
      <dsp:spPr>
        <a:xfrm>
          <a:off x="2861762" y="2588561"/>
          <a:ext cx="2506075" cy="8782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Приравнено к категории организатор/помощь в организации</a:t>
          </a:r>
        </a:p>
      </dsp:txBody>
      <dsp:txXfrm>
        <a:off x="2887486" y="2614285"/>
        <a:ext cx="2454627" cy="826849"/>
      </dsp:txXfrm>
    </dsp:sp>
    <dsp:sp modelId="{F777BCBB-C7BA-4A7A-B135-71D8F705519C}">
      <dsp:nvSpPr>
        <dsp:cNvPr id="0" name=""/>
        <dsp:cNvSpPr/>
      </dsp:nvSpPr>
      <dsp:spPr>
        <a:xfrm>
          <a:off x="5718688" y="32865"/>
          <a:ext cx="2506075" cy="62651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в</a:t>
          </a:r>
        </a:p>
      </dsp:txBody>
      <dsp:txXfrm>
        <a:off x="5737038" y="51215"/>
        <a:ext cx="2469375" cy="589818"/>
      </dsp:txXfrm>
    </dsp:sp>
    <dsp:sp modelId="{5F29144A-6828-40BA-B07B-8AD1EF8F1EA7}">
      <dsp:nvSpPr>
        <dsp:cNvPr id="0" name=""/>
        <dsp:cNvSpPr/>
      </dsp:nvSpPr>
      <dsp:spPr>
        <a:xfrm rot="5400000">
          <a:off x="6916905" y="714205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CAAAD-F2E2-430C-861A-860E2C848563}">
      <dsp:nvSpPr>
        <dsp:cNvPr id="0" name=""/>
        <dsp:cNvSpPr/>
      </dsp:nvSpPr>
      <dsp:spPr>
        <a:xfrm>
          <a:off x="5718688" y="878666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Организация/помощь в организации/волонтер</a:t>
          </a:r>
        </a:p>
      </dsp:txBody>
      <dsp:txXfrm>
        <a:off x="5737038" y="897016"/>
        <a:ext cx="2469375" cy="589818"/>
      </dsp:txXfrm>
    </dsp:sp>
    <dsp:sp modelId="{F942FAFA-E598-4F32-97C7-CC189AD664B5}">
      <dsp:nvSpPr>
        <dsp:cNvPr id="0" name=""/>
        <dsp:cNvSpPr/>
      </dsp:nvSpPr>
      <dsp:spPr>
        <a:xfrm rot="5477199">
          <a:off x="6890848" y="1576168"/>
          <a:ext cx="14203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4C204-D3F1-4E51-AB18-5D39F7EC72D6}">
      <dsp:nvSpPr>
        <dsp:cNvPr id="0" name=""/>
        <dsp:cNvSpPr/>
      </dsp:nvSpPr>
      <dsp:spPr>
        <a:xfrm>
          <a:off x="5698965" y="1756793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Грамоты, дипломы, сертификаты</a:t>
          </a:r>
        </a:p>
      </dsp:txBody>
      <dsp:txXfrm>
        <a:off x="5717315" y="1775143"/>
        <a:ext cx="2469375" cy="589818"/>
      </dsp:txXfrm>
    </dsp:sp>
    <dsp:sp modelId="{EFC1A673-BAD6-46B9-BCB8-2333988AC2C0}">
      <dsp:nvSpPr>
        <dsp:cNvPr id="0" name=""/>
        <dsp:cNvSpPr/>
      </dsp:nvSpPr>
      <dsp:spPr>
        <a:xfrm rot="5353615">
          <a:off x="6918825" y="2421969"/>
          <a:ext cx="77331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3DF5B-2DF6-40E4-88D1-225A4F6EC0F5}">
      <dsp:nvSpPr>
        <dsp:cNvPr id="0" name=""/>
        <dsp:cNvSpPr/>
      </dsp:nvSpPr>
      <dsp:spPr>
        <a:xfrm>
          <a:off x="5718688" y="2570267"/>
          <a:ext cx="2506075" cy="19228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письмо с указанием организаторов и помощников/распоряжение/ приказ.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должны быть анонсированы на информационных порталах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ЗабГУ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775006" y="2626585"/>
        <a:ext cx="2393439" cy="1810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6C39B-569C-4F10-A1D6-B7256C05AA95}">
      <dsp:nvSpPr>
        <dsp:cNvPr id="0" name=""/>
        <dsp:cNvSpPr/>
      </dsp:nvSpPr>
      <dsp:spPr>
        <a:xfrm>
          <a:off x="4836" y="401970"/>
          <a:ext cx="2506075" cy="6265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</a:t>
          </a:r>
          <a:endParaRPr lang="ru-RU" sz="3500" kern="1200" dirty="0"/>
        </a:p>
      </dsp:txBody>
      <dsp:txXfrm>
        <a:off x="23186" y="420320"/>
        <a:ext cx="2469375" cy="589818"/>
      </dsp:txXfrm>
    </dsp:sp>
    <dsp:sp modelId="{611625FF-9CFE-4AD4-98F1-AE2182AC1BA6}">
      <dsp:nvSpPr>
        <dsp:cNvPr id="0" name=""/>
        <dsp:cNvSpPr/>
      </dsp:nvSpPr>
      <dsp:spPr>
        <a:xfrm rot="5400000">
          <a:off x="1203053" y="1083309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99E5F-A998-4A66-B343-23D31A5680C0}">
      <dsp:nvSpPr>
        <dsp:cNvPr id="0" name=""/>
        <dsp:cNvSpPr/>
      </dsp:nvSpPr>
      <dsp:spPr>
        <a:xfrm>
          <a:off x="4836" y="1247770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Дипломы, грамоты</a:t>
          </a:r>
        </a:p>
      </dsp:txBody>
      <dsp:txXfrm>
        <a:off x="23186" y="1266120"/>
        <a:ext cx="2469375" cy="589818"/>
      </dsp:txXfrm>
    </dsp:sp>
    <dsp:sp modelId="{7A041A3C-49F1-4196-A67C-7D580C7B9B08}">
      <dsp:nvSpPr>
        <dsp:cNvPr id="0" name=""/>
        <dsp:cNvSpPr/>
      </dsp:nvSpPr>
      <dsp:spPr>
        <a:xfrm rot="5400000">
          <a:off x="1203053" y="1929109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DBE67-0C05-41F6-B1B9-39A0A4E92D0C}">
      <dsp:nvSpPr>
        <dsp:cNvPr id="0" name=""/>
        <dsp:cNvSpPr/>
      </dsp:nvSpPr>
      <dsp:spPr>
        <a:xfrm>
          <a:off x="4836" y="2093570"/>
          <a:ext cx="2506075" cy="20304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письмо-приглашение на университет/ распоряжение/ приказ.</a:t>
          </a:r>
        </a:p>
      </dsp:txBody>
      <dsp:txXfrm>
        <a:off x="64305" y="2153039"/>
        <a:ext cx="2387137" cy="1911484"/>
      </dsp:txXfrm>
    </dsp:sp>
    <dsp:sp modelId="{08627E99-C5AD-4BBF-B450-B8C57142A5A4}">
      <dsp:nvSpPr>
        <dsp:cNvPr id="0" name=""/>
        <dsp:cNvSpPr/>
      </dsp:nvSpPr>
      <dsp:spPr>
        <a:xfrm>
          <a:off x="2861762" y="401970"/>
          <a:ext cx="2506075" cy="6265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б</a:t>
          </a:r>
        </a:p>
      </dsp:txBody>
      <dsp:txXfrm>
        <a:off x="2880112" y="420320"/>
        <a:ext cx="2469375" cy="589818"/>
      </dsp:txXfrm>
    </dsp:sp>
    <dsp:sp modelId="{CCFA7ED5-6D2C-49B6-BA6E-A45CDD45B021}">
      <dsp:nvSpPr>
        <dsp:cNvPr id="0" name=""/>
        <dsp:cNvSpPr/>
      </dsp:nvSpPr>
      <dsp:spPr>
        <a:xfrm rot="5400000">
          <a:off x="4059979" y="1083309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6DD11-D3D6-4CD7-BFE7-0869F5701860}">
      <dsp:nvSpPr>
        <dsp:cNvPr id="0" name=""/>
        <dsp:cNvSpPr/>
      </dsp:nvSpPr>
      <dsp:spPr>
        <a:xfrm>
          <a:off x="2861762" y="1247770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достижения</a:t>
          </a:r>
        </a:p>
      </dsp:txBody>
      <dsp:txXfrm>
        <a:off x="2880112" y="1266120"/>
        <a:ext cx="2469375" cy="589818"/>
      </dsp:txXfrm>
    </dsp:sp>
    <dsp:sp modelId="{0103B469-AE67-4FAC-BE0F-113F0629A485}">
      <dsp:nvSpPr>
        <dsp:cNvPr id="0" name=""/>
        <dsp:cNvSpPr/>
      </dsp:nvSpPr>
      <dsp:spPr>
        <a:xfrm rot="5400000">
          <a:off x="4043817" y="1945271"/>
          <a:ext cx="141965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8E97C-B998-4E75-BB5A-D85CE6F01E96}">
      <dsp:nvSpPr>
        <dsp:cNvPr id="0" name=""/>
        <dsp:cNvSpPr/>
      </dsp:nvSpPr>
      <dsp:spPr>
        <a:xfrm>
          <a:off x="2861762" y="2125895"/>
          <a:ext cx="2506075" cy="196577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Ссылку на публичное представление и описание места расположения, длительности, содержания. Для литературного произведения необходимо предоставить копию.</a:t>
          </a:r>
        </a:p>
      </dsp:txBody>
      <dsp:txXfrm>
        <a:off x="2919338" y="2183471"/>
        <a:ext cx="2390923" cy="1850625"/>
      </dsp:txXfrm>
    </dsp:sp>
    <dsp:sp modelId="{B4D94AA5-1B38-473A-B28D-FF100FC085CD}">
      <dsp:nvSpPr>
        <dsp:cNvPr id="0" name=""/>
        <dsp:cNvSpPr/>
      </dsp:nvSpPr>
      <dsp:spPr>
        <a:xfrm>
          <a:off x="5718688" y="401970"/>
          <a:ext cx="2506075" cy="6265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в</a:t>
          </a:r>
        </a:p>
      </dsp:txBody>
      <dsp:txXfrm>
        <a:off x="5737038" y="420320"/>
        <a:ext cx="2469375" cy="589818"/>
      </dsp:txXfrm>
    </dsp:sp>
    <dsp:sp modelId="{6FB2F6F7-DB7D-480C-9E36-FAB385867C23}">
      <dsp:nvSpPr>
        <dsp:cNvPr id="0" name=""/>
        <dsp:cNvSpPr/>
      </dsp:nvSpPr>
      <dsp:spPr>
        <a:xfrm rot="5400000">
          <a:off x="6916905" y="1083309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6D061-8E88-4945-9B4A-F07B1E33D90C}">
      <dsp:nvSpPr>
        <dsp:cNvPr id="0" name=""/>
        <dsp:cNvSpPr/>
      </dsp:nvSpPr>
      <dsp:spPr>
        <a:xfrm>
          <a:off x="5718688" y="1247770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Дипломы, грамоты, сертификаты</a:t>
          </a:r>
        </a:p>
      </dsp:txBody>
      <dsp:txXfrm>
        <a:off x="5737038" y="1266120"/>
        <a:ext cx="2469375" cy="589818"/>
      </dsp:txXfrm>
    </dsp:sp>
    <dsp:sp modelId="{B3012787-C71E-49FB-AED6-350B7724C225}">
      <dsp:nvSpPr>
        <dsp:cNvPr id="0" name=""/>
        <dsp:cNvSpPr/>
      </dsp:nvSpPr>
      <dsp:spPr>
        <a:xfrm rot="5400000">
          <a:off x="6916905" y="1929109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9144B-2A00-4B52-8FC4-11B763E8F355}">
      <dsp:nvSpPr>
        <dsp:cNvPr id="0" name=""/>
        <dsp:cNvSpPr/>
      </dsp:nvSpPr>
      <dsp:spPr>
        <a:xfrm>
          <a:off x="5718688" y="2093570"/>
          <a:ext cx="2506075" cy="20304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письмо с указанием организаторов и помощников/распоряжение/ приказ.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должны быть анонсированы на информационных порталах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ЗабГУ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778157" y="2153039"/>
        <a:ext cx="2387137" cy="1911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624DE-F66B-4B73-8798-B5DFFC091BD0}">
      <dsp:nvSpPr>
        <dsp:cNvPr id="0" name=""/>
        <dsp:cNvSpPr/>
      </dsp:nvSpPr>
      <dsp:spPr>
        <a:xfrm>
          <a:off x="328" y="392906"/>
          <a:ext cx="3845300" cy="961325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a </a:t>
          </a:r>
          <a:r>
            <a:rPr lang="ru-RU" sz="5400" kern="1200" dirty="0"/>
            <a:t>и б</a:t>
          </a:r>
        </a:p>
      </dsp:txBody>
      <dsp:txXfrm>
        <a:off x="28484" y="421062"/>
        <a:ext cx="3788988" cy="905013"/>
      </dsp:txXfrm>
    </dsp:sp>
    <dsp:sp modelId="{7C4AE7FE-A3EF-4584-B890-23EAF583CE58}">
      <dsp:nvSpPr>
        <dsp:cNvPr id="0" name=""/>
        <dsp:cNvSpPr/>
      </dsp:nvSpPr>
      <dsp:spPr>
        <a:xfrm rot="5400000">
          <a:off x="1838862" y="1438347"/>
          <a:ext cx="168231" cy="168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52778-07D6-4334-ADA8-799F12CF5423}">
      <dsp:nvSpPr>
        <dsp:cNvPr id="0" name=""/>
        <dsp:cNvSpPr/>
      </dsp:nvSpPr>
      <dsp:spPr>
        <a:xfrm>
          <a:off x="328" y="1690695"/>
          <a:ext cx="3845300" cy="9613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Дипломы, грамоты, сертификаты</a:t>
          </a:r>
        </a:p>
      </dsp:txBody>
      <dsp:txXfrm>
        <a:off x="28484" y="1718851"/>
        <a:ext cx="3788988" cy="905013"/>
      </dsp:txXfrm>
    </dsp:sp>
    <dsp:sp modelId="{A2CBD1C4-0A31-4979-A851-9D909A4F5B7F}">
      <dsp:nvSpPr>
        <dsp:cNvPr id="0" name=""/>
        <dsp:cNvSpPr/>
      </dsp:nvSpPr>
      <dsp:spPr>
        <a:xfrm rot="5400000">
          <a:off x="1838862" y="2736136"/>
          <a:ext cx="168231" cy="168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98E9A-0E10-4110-A58F-FF2A0A5190B1}">
      <dsp:nvSpPr>
        <dsp:cNvPr id="0" name=""/>
        <dsp:cNvSpPr/>
      </dsp:nvSpPr>
      <dsp:spPr>
        <a:xfrm>
          <a:off x="328" y="2988483"/>
          <a:ext cx="3845300" cy="11445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письмо-приглашение на университет/распоряжение/приказ/заверенный список на обороте при командном участии.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Учитываемые мероприятия должны быть анонсированы на информационных порталах </a:t>
          </a:r>
          <a:r>
            <a:rPr lang="ru-RU" sz="1300" kern="1200" dirty="0" err="1"/>
            <a:t>ЗабГУ</a:t>
          </a:r>
          <a:r>
            <a:rPr lang="ru-RU" sz="1300" kern="1200" dirty="0"/>
            <a:t>.</a:t>
          </a:r>
        </a:p>
      </dsp:txBody>
      <dsp:txXfrm>
        <a:off x="33851" y="3022006"/>
        <a:ext cx="3778254" cy="1077526"/>
      </dsp:txXfrm>
    </dsp:sp>
    <dsp:sp modelId="{D6D77035-C88B-4D32-B9CC-8B161E47B629}">
      <dsp:nvSpPr>
        <dsp:cNvPr id="0" name=""/>
        <dsp:cNvSpPr/>
      </dsp:nvSpPr>
      <dsp:spPr>
        <a:xfrm>
          <a:off x="4383971" y="392906"/>
          <a:ext cx="3845300" cy="961325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/>
            <a:t>в</a:t>
          </a:r>
        </a:p>
      </dsp:txBody>
      <dsp:txXfrm>
        <a:off x="4412127" y="421062"/>
        <a:ext cx="3788988" cy="905013"/>
      </dsp:txXfrm>
    </dsp:sp>
    <dsp:sp modelId="{2C15FE13-867D-44EC-99A4-AAB54F20099C}">
      <dsp:nvSpPr>
        <dsp:cNvPr id="0" name=""/>
        <dsp:cNvSpPr/>
      </dsp:nvSpPr>
      <dsp:spPr>
        <a:xfrm rot="5400000">
          <a:off x="6222505" y="1438347"/>
          <a:ext cx="168231" cy="168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6D48C-18AD-4E3C-8C8A-F9DE68B0B094}">
      <dsp:nvSpPr>
        <dsp:cNvPr id="0" name=""/>
        <dsp:cNvSpPr/>
      </dsp:nvSpPr>
      <dsp:spPr>
        <a:xfrm>
          <a:off x="4383971" y="1690695"/>
          <a:ext cx="3845300" cy="9613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Удостоверение </a:t>
          </a:r>
        </a:p>
      </dsp:txBody>
      <dsp:txXfrm>
        <a:off x="4412127" y="1718851"/>
        <a:ext cx="3788988" cy="905013"/>
      </dsp:txXfrm>
    </dsp:sp>
    <dsp:sp modelId="{2882EE7A-7BD6-499F-92D5-9114B3278D27}">
      <dsp:nvSpPr>
        <dsp:cNvPr id="0" name=""/>
        <dsp:cNvSpPr/>
      </dsp:nvSpPr>
      <dsp:spPr>
        <a:xfrm rot="5400000">
          <a:off x="6222505" y="2736136"/>
          <a:ext cx="168231" cy="168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3BED2-6A46-466E-B841-6B49CFC9E8AC}">
      <dsp:nvSpPr>
        <dsp:cNvPr id="0" name=""/>
        <dsp:cNvSpPr/>
      </dsp:nvSpPr>
      <dsp:spPr>
        <a:xfrm>
          <a:off x="4383971" y="2988483"/>
          <a:ext cx="3845300" cy="11445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Золотой знак ГТО оценивается как победа на Всероссийском уровне</a:t>
          </a:r>
        </a:p>
      </dsp:txBody>
      <dsp:txXfrm>
        <a:off x="4417494" y="3022006"/>
        <a:ext cx="3778254" cy="1077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85F5-040C-40C0-B740-5C7513912C9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BE1E8-8E01-4D53-AE66-B38593000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BE1E8-8E01-4D53-AE66-B38593000FD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3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BE1E8-8E01-4D53-AE66-B38593000FD9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5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0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1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6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8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8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0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3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1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8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5073-1100-4201-998D-6714B985D76E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2EE5-865F-439C-B99F-479E83E9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4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Relationship Id="rId4" Type="http://schemas.microsoft.com/office/2007/relationships/hdphoto" Target="../media/hdphoto1.wdp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microsoft.com/office/2007/relationships/hdphoto" Target="../media/hdphoto5.wdp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microsoft.com/office/2007/relationships/hdphoto" Target="../media/hdphoto7.wdp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microsoft.com/office/2007/relationships/hdphoto" Target="../media/hdphoto10.wdp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4.xml" 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9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1.wdp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3.wdp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Relationship Id="rId4" Type="http://schemas.microsoft.com/office/2007/relationships/hdphoto" Target="../media/hdphoto12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mailto:oszs@inbox.ru" TargetMode="Externa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Relationship Id="rId4" Type="http://schemas.microsoft.com/office/2007/relationships/hdphoto" Target="../media/hdphoto3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9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7680" y="285749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6582" y="2420888"/>
            <a:ext cx="8013712" cy="208711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/>
              <a:t>Правила формирования документов, подтверждающих наличие особых заслуг для назначения повышенной государственной академической стипендии (ПГАС)</a:t>
            </a:r>
          </a:p>
        </p:txBody>
      </p:sp>
      <p:pic>
        <p:nvPicPr>
          <p:cNvPr id="2050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176"/>
            <a:ext cx="1626781" cy="16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8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496944" cy="119114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Копия зачётной книжки 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(титульный, развороты за последние 2 семестра, разворот курсовые работы)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43438" y="285750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ачетная книжка студен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6264696" cy="22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четная книжка студен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6" y="3861048"/>
            <a:ext cx="757619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3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Принцип работы в таблице при подсчете достижений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6" t="31597" r="11017" b="47730"/>
          <a:stretch/>
        </p:blipFill>
        <p:spPr bwMode="auto">
          <a:xfrm>
            <a:off x="0" y="1844824"/>
            <a:ext cx="91440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7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66" y="15875"/>
            <a:ext cx="5928786" cy="1301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5250"/>
            <a:ext cx="5626968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для назначения повышенной государственной академической стипендии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Учебная деятельность</a:t>
            </a:r>
          </a:p>
          <a:p>
            <a:pPr algn="just"/>
            <a:r>
              <a:rPr lang="ru-RU" dirty="0"/>
              <a:t>а) получение студентом по итогам промежуточной аттестации в течение не менее 2-х следующих друг за другом промежуточных аттестаций, предшествующих назначению повышенной государственной академической стипендии, только оценок «отлично»;</a:t>
            </a:r>
          </a:p>
          <a:p>
            <a:pPr algn="just"/>
            <a:r>
              <a:rPr lang="ru-RU" dirty="0"/>
              <a:t>б) получение студентом в течение года, предшествующего назначению повышенной государственной академической стипендии, награды (приза) за результаты проектной деятельности и (или) опытно-конструкторской работы;</a:t>
            </a:r>
          </a:p>
          <a:p>
            <a:pPr algn="just"/>
            <a:r>
              <a:rPr lang="ru-RU" dirty="0"/>
              <a:t>в) признание студента победителем или призером международной, всероссийской, ведомственной или региональной олимпиады, конкурса, соревнования, состязания и иного мероприятия, направленных на выявление учебных достижений студентов, проведенных в течение года, предшествующего назначению повышенной государственной академической стипендии.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43438" y="285750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3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Студент предоставляет: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95045073"/>
              </p:ext>
            </p:extLst>
          </p:nvPr>
        </p:nvGraphicFramePr>
        <p:xfrm>
          <a:off x="539552" y="1628800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67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Минобрнауки России рекомендует: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33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В достижениях за учебную деятельность, в первую очередь, учитывать критерии, направленные на независимое выявление учебных достижений студентов, характеризующиеся победами в международных и всероссийских олимпиадах, конкурсах, соревнованиях по профилю обучения.</a:t>
            </a:r>
          </a:p>
          <a:p>
            <a:pPr marL="0" indent="0">
              <a:buNone/>
            </a:pPr>
            <a:r>
              <a:rPr lang="ru-RU" dirty="0"/>
              <a:t>Например: Всероссийская олимпиада «Я-профессионал», международная олимпиада по программированию…..</a:t>
            </a:r>
          </a:p>
        </p:txBody>
      </p:sp>
      <p:pic>
        <p:nvPicPr>
          <p:cNvPr id="6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9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Не учитываем!!!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Достижения с различных платных сервисов </a:t>
            </a:r>
          </a:p>
          <a:p>
            <a:pPr marL="0" indent="0" algn="ctr">
              <a:buNone/>
            </a:pPr>
            <a:r>
              <a:rPr lang="ru-RU" dirty="0"/>
              <a:t>с фактическим отсутствием участия </a:t>
            </a:r>
          </a:p>
          <a:p>
            <a:pPr marL="0" indent="0" algn="ctr">
              <a:buNone/>
            </a:pPr>
            <a:r>
              <a:rPr lang="ru-RU" dirty="0"/>
              <a:t>в них обучающегося.</a:t>
            </a:r>
          </a:p>
        </p:txBody>
      </p:sp>
      <p:pic>
        <p:nvPicPr>
          <p:cNvPr id="6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15821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3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8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Таблица: представление к назначению ПГАС за </a:t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учебную деятельность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5" t="44775" r="11814" b="22109"/>
          <a:stretch/>
        </p:blipFill>
        <p:spPr bwMode="auto">
          <a:xfrm>
            <a:off x="1" y="1988840"/>
            <a:ext cx="9144000" cy="28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59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940152" cy="13017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" y="95250"/>
            <a:ext cx="5626968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для назначения повышенной государственной академической стипендии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u="sng" dirty="0">
                <a:solidFill>
                  <a:schemeClr val="accent6"/>
                </a:solidFill>
              </a:rPr>
              <a:t>Научно-исследовательская деятельность</a:t>
            </a:r>
          </a:p>
          <a:p>
            <a:pPr marL="0" indent="0">
              <a:buNone/>
            </a:pPr>
            <a:r>
              <a:rPr lang="ru-RU" dirty="0"/>
              <a:t>а) получение студентом в течение года, предшествующего назначению повышенной государственной академической стипендии:</a:t>
            </a:r>
          </a:p>
          <a:p>
            <a:pPr marL="0" indent="0">
              <a:buNone/>
            </a:pPr>
            <a:r>
              <a:rPr lang="ru-RU" dirty="0"/>
              <a:t>	- награды (приза) за результаты научно-исследовательской                 работы, проводимой студентом;</a:t>
            </a:r>
          </a:p>
          <a:p>
            <a:pPr marL="0" indent="0">
              <a:buNone/>
            </a:pPr>
            <a:r>
              <a:rPr lang="ru-RU" dirty="0"/>
              <a:t>	- документа, удостоверяющего исключительное право обучающегося  на достигнутый им научный (научно-методический, научно-технический, научно-творческий) результат интеллектуальной деятельности (патент, свидетельство);</a:t>
            </a:r>
          </a:p>
          <a:p>
            <a:pPr marL="0" indent="0">
              <a:buNone/>
            </a:pPr>
            <a:r>
              <a:rPr lang="ru-RU" dirty="0"/>
              <a:t>	- гранта на выполнение научно-исследовательской работы;</a:t>
            </a:r>
          </a:p>
          <a:p>
            <a:pPr marL="0" indent="0">
              <a:buNone/>
            </a:pPr>
            <a:r>
              <a:rPr lang="ru-RU" dirty="0"/>
              <a:t>б) наличие у студента публикации в научном (учебно-научном, учебно-методическом) международном, всероссийском, ведомственном или региональном издании, в издании университета или иной организации в течение года, предшествующего назначению повышенной государственной академической стипендии.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43438" y="285750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48064"/>
            <a:ext cx="1241012" cy="124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2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Студент предоставляет: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900548"/>
              </p:ext>
            </p:extLst>
          </p:nvPr>
        </p:nvGraphicFramePr>
        <p:xfrm>
          <a:off x="323528" y="1484784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000" y="4306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87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Минобрнауки России рекомендует: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При рассмотрении достижений за научно-исследовательскую деятельность по основанию наличия у студента публикации в научном издании – проводить анализ предоставляемых документов на оригинальность: </a:t>
            </a:r>
            <a:endParaRPr lang="ru-RU" sz="2800" dirty="0"/>
          </a:p>
          <a:p>
            <a:pPr marL="0" indent="0" algn="ctr">
              <a:buNone/>
            </a:pPr>
            <a:endParaRPr lang="ru-RU" sz="2000" dirty="0"/>
          </a:p>
          <a:p>
            <a:pPr algn="ctr"/>
            <a:r>
              <a:rPr lang="ru-RU" sz="2000" dirty="0"/>
              <a:t>Одна статья учитывается один раз, т.е. одна и та же статья, опубликованная в разных сборниках учитывается как одна. </a:t>
            </a:r>
          </a:p>
          <a:p>
            <a:pPr algn="ctr"/>
            <a:r>
              <a:rPr lang="ru-RU" sz="2000" dirty="0"/>
              <a:t>Для учитывания статьи в ПГАС </a:t>
            </a:r>
            <a:r>
              <a:rPr lang="ru-RU" sz="2000" b="1" u="sng" dirty="0"/>
              <a:t>студент должен приложить копию форзаца сборника, страницу из содержания, где указана его статья и сама статья. </a:t>
            </a:r>
          </a:p>
          <a:p>
            <a:pPr marL="0" indent="0" algn="just">
              <a:buNone/>
            </a:pPr>
            <a:endParaRPr lang="ru-RU" sz="2000" b="1" u="sng" dirty="0"/>
          </a:p>
        </p:txBody>
      </p:sp>
      <p:sp>
        <p:nvSpPr>
          <p:cNvPr id="4" name="AutoShape 2" descr="https://sun9-26.userapi.com/impg/bGMp7fKjFLxGfccOMv1ipMKEaUAWUA1nWLnKng/rvYzeK8p6xY.jpg?size=810x1080&amp;quality=95&amp;sign=f32a2e8c7661443f75a46b60d7d6fc3f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1955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Повышенная государственная академическая стипендия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ПГАС – это денежная выплата, которая назначается студентам, обучающимся по очной форме обучения за счет бюджетных ассигнований федерального бюджета по образовательным программам высшего образования (бакалавр, специалитет, магистратура), за особые достижения в какой либо одной или нескольких областях деятельности:</a:t>
            </a:r>
          </a:p>
        </p:txBody>
      </p:sp>
      <p:pic>
        <p:nvPicPr>
          <p:cNvPr id="4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42" y="11663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9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Обратите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Победитель – публикация с  одним автором (студент, возможно с научным руководителем в соавторстве).</a:t>
            </a:r>
          </a:p>
          <a:p>
            <a:r>
              <a:rPr lang="ru-RU" dirty="0"/>
              <a:t>Призер - публикация с  двумя и более авторами из числа студентов.</a:t>
            </a:r>
          </a:p>
          <a:p>
            <a:r>
              <a:rPr lang="ru-RU" dirty="0"/>
              <a:t>В рассмотрении достижения принимаются заявки на результаты интеллектуальной деятельности, справки о принятии статьи в публикацию сборника.</a:t>
            </a:r>
          </a:p>
          <a:p>
            <a:r>
              <a:rPr lang="ru-RU" dirty="0"/>
              <a:t>Не учитываются документы, подтверждающие повышение знаний (дополнительное образование, курсы, семинары ненаучной направленности).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559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8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Таблица: представление к назначению ПГАС за </a:t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научную деятельность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t="45892" r="11814" b="24341"/>
          <a:stretch/>
        </p:blipFill>
        <p:spPr bwMode="auto">
          <a:xfrm>
            <a:off x="-32851" y="1909170"/>
            <a:ext cx="9176851" cy="25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93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940152" cy="12779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895" y="157421"/>
            <a:ext cx="5505233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для назначения повышенной государственной академической стипендии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b="1" u="sng" dirty="0">
                <a:solidFill>
                  <a:srgbClr val="00B050"/>
                </a:solidFill>
              </a:rPr>
              <a:t>Общественная деятельность</a:t>
            </a:r>
          </a:p>
          <a:p>
            <a:pPr marL="0" indent="0" algn="just">
              <a:buNone/>
            </a:pPr>
            <a:r>
              <a:rPr lang="ru-RU" dirty="0"/>
              <a:t>а) Систематическое участие студента в течение года, предшествующего назначению повышенной государственной академической стипендии, в проведении (обеспечении проведения) общественно значимой деятельности социального, культурного, правозащитного, общественно полезного характера, организуемой университетом или с его участием, подтверждаемой документально.</a:t>
            </a:r>
          </a:p>
          <a:p>
            <a:pPr marL="0" indent="0" algn="just">
              <a:buNone/>
            </a:pPr>
            <a:r>
              <a:rPr lang="ru-RU" dirty="0"/>
              <a:t>б)Деятельность по информационному обеспечению общественно значимых мероприятий, общественной жизни университета, подтверждаемое документально.</a:t>
            </a:r>
          </a:p>
          <a:p>
            <a:pPr marL="0" indent="0" algn="just">
              <a:buNone/>
            </a:pPr>
            <a:r>
              <a:rPr lang="ru-RU" dirty="0"/>
              <a:t>в) систематическое участие студента в течение года, предшествующего назначению повышенной государственной академической стипендии, в проведении (обеспечении проведения) общественно значимой деятельности, направленной на формирование у детей и молодежи общероссийской гражданской идентичности, патриотизма и гражданской ответственности, культуры межнационального (межэтнического) и межконфессионального общения, организуемой субъектами, осуществляющими деятельность в сфере молодежной политики, подтверждаемое документально.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43438" y="285750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45" y="7937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46" y="5589240"/>
            <a:ext cx="1201104" cy="120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31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Студент предоставляет: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1524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231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Минобрнауки России обращает внимание: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В случае, если студент участвует в мероприятии во время учебного процесса, то вместе с достижением за общественную деятельность необходимо предоставить распоряжение по факультету (университету) об освобождении для участия в организации мероприятия.</a:t>
            </a:r>
          </a:p>
        </p:txBody>
      </p:sp>
      <p:pic>
        <p:nvPicPr>
          <p:cNvPr id="7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163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78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Минобрнауки России обращает внимание: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Общественные статусы обучающихся не могут самостоятельно учитываться при рассмотрении вопросов о назначении повышенной государственной академической стипендии за достижения без фактов документально подтвержденного систематического участия в проведении соответствующих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1725533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751"/>
            <a:ext cx="9144000" cy="13407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Обратите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900" dirty="0"/>
              <a:t>В подпункте  «б» учитываются достижения за участие в работе студенческого </a:t>
            </a:r>
            <a:r>
              <a:rPr lang="ru-RU" sz="2900" dirty="0" err="1"/>
              <a:t>медиацентра</a:t>
            </a:r>
            <a:r>
              <a:rPr lang="ru-RU" sz="2900" dirty="0"/>
              <a:t> </a:t>
            </a:r>
            <a:r>
              <a:rPr lang="ru-RU" sz="2900" dirty="0" err="1"/>
              <a:t>ЗабГУ</a:t>
            </a:r>
            <a:r>
              <a:rPr lang="ru-RU" sz="2900" dirty="0"/>
              <a:t>; руководство студенческим медиа-объединением; публикация материалов об университете в СМИ и на сайте </a:t>
            </a:r>
            <a:r>
              <a:rPr lang="ru-RU" sz="2900" dirty="0" err="1"/>
              <a:t>ЗабГУ</a:t>
            </a:r>
            <a:r>
              <a:rPr lang="ru-RU" sz="2900" dirty="0"/>
              <a:t>; систематическая деятельность по ведению группы факультета, студ. объединения в социальных  сетях (не более 2 человек от факультета) с регулярностью  информативных постов не реже 1 раза в неделю, заполнение разделов группы).</a:t>
            </a:r>
          </a:p>
          <a:p>
            <a:r>
              <a:rPr lang="ru-RU" sz="2800" dirty="0"/>
              <a:t>Роль в мероприятии: Организатор мероприятия; помощник в организации мероприятия, волонтер.</a:t>
            </a:r>
          </a:p>
          <a:p>
            <a:r>
              <a:rPr lang="ru-RU" sz="2800" dirty="0"/>
              <a:t>Каждое мероприятие умножается на коэффициент за длительность мероприятия: 2-3 дня *2; 4-5 дней*3; 6-30 дней * 4; 31- и более дней * 5</a:t>
            </a:r>
          </a:p>
          <a:p>
            <a:r>
              <a:rPr lang="ru-RU" sz="2800" dirty="0"/>
              <a:t>Систематическое участие не менее 5 мероприятий.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936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340" y="0"/>
            <a:ext cx="9144000" cy="13407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03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Таблица: представление к назначению ПГАС за </a:t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общественную деятельность</a:t>
            </a: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9" t="38667" r="11546" b="30110"/>
          <a:stretch/>
        </p:blipFill>
        <p:spPr bwMode="auto">
          <a:xfrm>
            <a:off x="1" y="2009553"/>
            <a:ext cx="9144000" cy="251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800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940152" cy="13017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5250"/>
            <a:ext cx="5482952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для назначения повышенной государственной академической стипендии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b="1" u="sng" dirty="0"/>
              <a:t>Культурно-творческая деятельность</a:t>
            </a:r>
          </a:p>
          <a:p>
            <a:pPr marL="0" indent="0" algn="just">
              <a:buNone/>
            </a:pPr>
            <a:r>
              <a:rPr lang="ru-RU" dirty="0"/>
              <a:t>а) получение студентом в течение года, предшествующего назначению повышенной государственной академической стипендии, награды (приза) за результаты культурно-творческой деятельности, осуществленной им в рамках деятельности, проводимой университетом или иной организацией, в том числе в рамках конкурса, смотра и иного аналогичного международного, всероссийского, регионального, ведомственного мероприятия, подтверждаемого документально;</a:t>
            </a:r>
          </a:p>
          <a:p>
            <a:pPr marL="0" indent="0" algn="just">
              <a:buNone/>
            </a:pPr>
            <a:r>
              <a:rPr lang="ru-RU" dirty="0"/>
              <a:t>б) публичное представление студентом в течение года, предшествующего назначению повышенной государственной академической стипендии, созданного им произведения литературы или искусства, подтверждаемое документально;</a:t>
            </a:r>
          </a:p>
          <a:p>
            <a:pPr marL="0" indent="0" algn="just">
              <a:buNone/>
            </a:pPr>
            <a:r>
              <a:rPr lang="ru-RU" dirty="0"/>
              <a:t>в) систематическое участие студентом в течение года, предшествующего назначению повышенной государственной академической стипендии в проведении (обеспечении проведения) публичной культурно-творческой деятельности воспитательного, пропагандистского характера и иной общественно значимой публичной культурно-творческой деятельности, подтверждаемое документально.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43438" y="285750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31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Студент предоставляет: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247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31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1930"/>
            <a:ext cx="8349212" cy="92873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ПОВЫШЕННАЯ ГОСУДАРСТВЕННАЯ АКАДЕМИЧЕСКАЯ СТИПЕНДИЯ НАЗНАЧАЕТСЯ ЗА ДОСТИЖЕНИЯ: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708920"/>
            <a:ext cx="8028322" cy="3816424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 учебной деятельности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Научно-исследовательской деятельности</a:t>
            </a:r>
          </a:p>
          <a:p>
            <a:r>
              <a:rPr lang="ru-RU" dirty="0">
                <a:solidFill>
                  <a:srgbClr val="00B050"/>
                </a:solidFill>
              </a:rPr>
              <a:t>Общественной деятельности</a:t>
            </a:r>
          </a:p>
          <a:p>
            <a:r>
              <a:rPr lang="ru-RU" dirty="0">
                <a:solidFill>
                  <a:srgbClr val="0070C0"/>
                </a:solidFill>
              </a:rPr>
              <a:t>Культурно-творческой деятельности</a:t>
            </a:r>
          </a:p>
          <a:p>
            <a:r>
              <a:rPr lang="ru-RU" dirty="0">
                <a:solidFill>
                  <a:srgbClr val="7030A0"/>
                </a:solidFill>
              </a:rPr>
              <a:t>Спортивной деятельности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	Систематическое участие – участие студента в мероприятиях: общественной, спортивной, культурно-творческой деятельности не менее 5 раз в учебном году в одном из перечисленных видов деятельности (в том числе в мероприятиях университета (факультета) не менее 5 раз суммарно по всем видам деятельности). К понятию «систематическое участие учебная и научная деятельности не относятся. 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43438" y="285750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31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Не учитываем!!!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629000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/>
              <a:t>Достижения обучающихся в коммерческих организациях к назначению повышенной государственной стипендии НЕ принимаются.</a:t>
            </a:r>
          </a:p>
        </p:txBody>
      </p:sp>
      <p:pic>
        <p:nvPicPr>
          <p:cNvPr id="5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24" y="5445224"/>
            <a:ext cx="1266741" cy="12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30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88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Таблица: представление к назначению ПГАС за </a:t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культурно-творческую деятельность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t="41699" r="11545" b="27056"/>
          <a:stretch/>
        </p:blipFill>
        <p:spPr bwMode="auto">
          <a:xfrm>
            <a:off x="-19873" y="2060847"/>
            <a:ext cx="9163873" cy="25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315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940152" cy="13017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" y="95250"/>
            <a:ext cx="555496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для назначения повышенной государственной академической стипендии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u="sng" dirty="0"/>
              <a:t>Спортивная деятельность</a:t>
            </a:r>
          </a:p>
          <a:p>
            <a:pPr marL="0" indent="0" algn="just">
              <a:buNone/>
            </a:pPr>
            <a:r>
              <a:rPr lang="ru-RU" dirty="0"/>
              <a:t>а) получение студентом в течение года, предшествующего назначению повышенной государственной академической стипендии, награды (приза) за результаты спортивной деятельности, осуществленной им в рамках спортивных международных, всероссийских, ведомственных, региональных мероприятий, проводимых университетом или иной организацией;</a:t>
            </a:r>
          </a:p>
          <a:p>
            <a:pPr marL="0" indent="0" algn="just">
              <a:buNone/>
            </a:pPr>
            <a:r>
              <a:rPr lang="ru-RU" dirty="0"/>
              <a:t>б) систематическое участие студента в течение года, предшествующего назначению повышенной государственной академической стипендии, в спортивных мероприятиях воспитательного, пропагандистского характера и (или) иных общественно значимых спортивных мероприятиях, подтверждаемое документально;</a:t>
            </a:r>
          </a:p>
          <a:p>
            <a:pPr marL="0" indent="0" algn="just">
              <a:buNone/>
            </a:pPr>
            <a:r>
              <a:rPr lang="ru-RU" dirty="0"/>
              <a:t>в) выполнение нормативов и требований золотого знака отличия «Всероссийского физкультурно-спортивного комплекса «Готов к труду и обороне» (ГТО) соответствующей возрастной группы на дату назначения повышенной государственной академической стипендии.</a:t>
            </a:r>
          </a:p>
          <a:p>
            <a:pPr marL="514350" indent="-514350" algn="just">
              <a:buFont typeface="+mj-lt"/>
              <a:buAutoNum type="alphaLcParenR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43438" y="285750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29790"/>
            <a:ext cx="1194733" cy="11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4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Студент предоставляет: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8023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030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884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Таблица: представление к назначению ПГАС за </a:t>
            </a:r>
            <a:br>
              <a:rPr lang="ru-RU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спортивную 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деятельность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9" t="44048" r="11546" b="24942"/>
          <a:stretch/>
        </p:blipFill>
        <p:spPr bwMode="auto">
          <a:xfrm>
            <a:off x="0" y="1772816"/>
            <a:ext cx="91440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265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43438" y="285750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085184"/>
            <a:ext cx="8320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Кб (</a:t>
            </a:r>
            <a:r>
              <a:rPr lang="ru-RU" b="1" u="sng" dirty="0" err="1"/>
              <a:t>колличество</a:t>
            </a:r>
            <a:r>
              <a:rPr lang="ru-RU" b="1" u="sng" dirty="0"/>
              <a:t> баллов)=</a:t>
            </a:r>
            <a:r>
              <a:rPr lang="ru-RU" b="1" u="sng" dirty="0" err="1"/>
              <a:t>Ст</a:t>
            </a:r>
            <a:r>
              <a:rPr lang="ru-RU" b="1" u="sng" dirty="0"/>
              <a:t>*Уд*К,  </a:t>
            </a:r>
            <a:r>
              <a:rPr lang="ru-RU" sz="1600" dirty="0"/>
              <a:t>где </a:t>
            </a:r>
            <a:r>
              <a:rPr lang="ru-RU" sz="1600" dirty="0" err="1"/>
              <a:t>Ст</a:t>
            </a:r>
            <a:r>
              <a:rPr lang="ru-RU" sz="1600" dirty="0"/>
              <a:t>- статус достижения, Уд- уровень достижения, </a:t>
            </a:r>
          </a:p>
          <a:p>
            <a:r>
              <a:rPr lang="ru-RU" sz="1600" dirty="0"/>
              <a:t>К- количество достижений</a:t>
            </a:r>
            <a:r>
              <a:rPr lang="ru-RU" dirty="0"/>
              <a:t>.  Стоимость 1 балла = 90руб.</a:t>
            </a:r>
          </a:p>
          <a:p>
            <a:endParaRPr lang="ru-RU" dirty="0"/>
          </a:p>
          <a:p>
            <a:r>
              <a:rPr lang="ru-RU" dirty="0"/>
              <a:t>За научную деятельность все баллы *2</a:t>
            </a:r>
            <a:endParaRPr lang="en-US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8433734"/>
              </p:ext>
            </p:extLst>
          </p:nvPr>
        </p:nvGraphicFramePr>
        <p:xfrm>
          <a:off x="18720" y="1681580"/>
          <a:ext cx="9099881" cy="2792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4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7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a,b,c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Международный уровень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Всероссийский  уровень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Межрегиональный уровень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Региональный, межвузовский уровень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Муниципальный уровень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Университетский уровень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Факультетский уровень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Организатор /победитель </a:t>
                      </a: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5,4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4,8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Помощь в организации/призер </a:t>
                      </a: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Волонтер/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участник</a:t>
                      </a: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296" marR="412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5144" y="189696"/>
            <a:ext cx="3456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балла </a:t>
            </a: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его размер</a:t>
            </a:r>
          </a:p>
        </p:txBody>
      </p:sp>
    </p:spTree>
    <p:extLst>
      <p:ext uri="{BB962C8B-B14F-4D97-AF65-F5344CB8AC3E}">
        <p14:creationId xmlns:p14="http://schemas.microsoft.com/office/powerpoint/2010/main" val="593931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33605" r="11605" b="28062"/>
          <a:stretch/>
        </p:blipFill>
        <p:spPr bwMode="auto">
          <a:xfrm>
            <a:off x="1" y="2204864"/>
            <a:ext cx="9144000" cy="32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56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Апелляционная жалоба по ПГАС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Стипендиальная комиссия факультета </a:t>
            </a:r>
            <a:r>
              <a:rPr lang="ru-RU" dirty="0" err="1"/>
              <a:t>ознакамливает</a:t>
            </a:r>
            <a:r>
              <a:rPr lang="ru-RU" dirty="0"/>
              <a:t> студента-кандидата о набранных баллах в течение 2-х рабочих дней, под подпись в ведомости.</a:t>
            </a:r>
          </a:p>
          <a:p>
            <a:pPr algn="just"/>
            <a:r>
              <a:rPr lang="ru-RU" dirty="0"/>
              <a:t>Студент-кандидат может подать апелляционную жалобу на факультет в течении 1-го рабочего дня, в течении 3-х рабочих дней должно пройти заседание по апелляции.</a:t>
            </a:r>
          </a:p>
          <a:p>
            <a:pPr algn="just"/>
            <a:r>
              <a:rPr lang="ru-RU" dirty="0"/>
              <a:t>Если не достигнуто соглашение, составляется лист разногласий и со всеми документами передается в стипендиальную комиссию Университета, которая рассмотрит документы в 5-дневный срок.</a:t>
            </a:r>
          </a:p>
        </p:txBody>
      </p:sp>
      <p:pic>
        <p:nvPicPr>
          <p:cNvPr id="4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266741" cy="12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70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Сроки подачи: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Подача документов с 1 по 7 число месяца следующего за сдачей промежуточной аттестации.</a:t>
            </a:r>
          </a:p>
          <a:p>
            <a:r>
              <a:rPr lang="ru-RU" dirty="0"/>
              <a:t>Заседание стипендиальной комиссии факультета в течение 3-х рабочих дней.</a:t>
            </a:r>
          </a:p>
          <a:p>
            <a:r>
              <a:rPr lang="ru-RU" dirty="0"/>
              <a:t>В течение 2-х дней ознакомление студентов с баллами.</a:t>
            </a:r>
          </a:p>
          <a:p>
            <a:r>
              <a:rPr lang="ru-RU" dirty="0"/>
              <a:t>Подача апелляции - 1 рабочий день.</a:t>
            </a:r>
          </a:p>
          <a:p>
            <a:r>
              <a:rPr lang="ru-RU" dirty="0"/>
              <a:t>Повторное заседание стипендиальной комиссии факультета в течении 3-х рабочих дней. Сдача документов в стипендиальную комиссию университета.</a:t>
            </a:r>
          </a:p>
          <a:p>
            <a:r>
              <a:rPr lang="ru-RU" dirty="0"/>
              <a:t>Заседание стипендиальной комиссии университета в течение 5-ти рабочих дней.</a:t>
            </a:r>
          </a:p>
        </p:txBody>
      </p:sp>
    </p:spTree>
    <p:extLst>
      <p:ext uri="{BB962C8B-B14F-4D97-AF65-F5344CB8AC3E}">
        <p14:creationId xmlns:p14="http://schemas.microsoft.com/office/powerpoint/2010/main" val="2907715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Отказ на назначение ПГАС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2800" dirty="0"/>
              <a:t>отсутствие факта назначения государственной академической стипендии; </a:t>
            </a:r>
          </a:p>
          <a:p>
            <a:pPr lvl="0"/>
            <a:r>
              <a:rPr lang="ru-RU" sz="2800" dirty="0"/>
              <a:t>нарушение сроков подачи документов; </a:t>
            </a:r>
          </a:p>
          <a:p>
            <a:pPr lvl="0"/>
            <a:r>
              <a:rPr lang="ru-RU" sz="2800" dirty="0"/>
              <a:t>не соответствие результатов особых достижений студентов цензуре, этике,  морали, нарушающих нормы, установленные в правовых документах  федерального, регионального и локального уровней, а так же фальсификация наградных документов;</a:t>
            </a:r>
          </a:p>
          <a:p>
            <a:pPr lvl="0"/>
            <a:r>
              <a:rPr lang="ru-RU" sz="2800" dirty="0"/>
              <a:t>отсутствие систематического участия в мероприятиях университета (менее 5 мероприятий по всем направлениям суммарно), за исключением учебной и научной деятельности.</a:t>
            </a:r>
          </a:p>
        </p:txBody>
      </p:sp>
      <p:pic>
        <p:nvPicPr>
          <p:cNvPr id="4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0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Пример: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60" y="432067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* При этом, стоит обратить особое внимание на наличие достижений </a:t>
            </a:r>
          </a:p>
          <a:p>
            <a:pPr algn="ctr"/>
            <a:r>
              <a:rPr lang="ru-RU" dirty="0"/>
              <a:t>за факультетские и университетские достижения – 5 достижений  суммарно.</a:t>
            </a:r>
          </a:p>
          <a:p>
            <a:endParaRPr lang="ru-RU" sz="1600" dirty="0"/>
          </a:p>
          <a:p>
            <a:r>
              <a:rPr lang="ru-RU" sz="1600" dirty="0" err="1"/>
              <a:t>Напимер</a:t>
            </a:r>
            <a:r>
              <a:rPr lang="ru-RU" sz="1600" dirty="0"/>
              <a:t>: 1 за науку в университете+2 за организацию факультетского мероприятия+ </a:t>
            </a:r>
          </a:p>
          <a:p>
            <a:r>
              <a:rPr lang="ru-RU" sz="1600" dirty="0"/>
              <a:t>2 за участие в спорте на университетском уровне.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t="44070" r="12235" b="39643"/>
          <a:stretch/>
        </p:blipFill>
        <p:spPr bwMode="auto">
          <a:xfrm>
            <a:off x="0" y="1877273"/>
            <a:ext cx="9125594" cy="19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877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Делопроизводство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ответственным за хранение, предоставление и уничтожение документов на назначение ПГАС назначается ведущий специалист/специалист по воспитательной работе факультета;</a:t>
            </a:r>
          </a:p>
          <a:p>
            <a:pPr lvl="0"/>
            <a:r>
              <a:rPr lang="ru-RU" dirty="0"/>
              <a:t>перечень документов, подлежащих хранению: заявление студента,  представление </a:t>
            </a:r>
            <a:r>
              <a:rPr lang="ru-RU"/>
              <a:t>к протоколу </a:t>
            </a:r>
            <a:r>
              <a:rPr lang="ru-RU" dirty="0"/>
              <a:t>заседания стипендиальной комиссии факультета, подписанный протокол заседания стипендиальной комиссии факультета, приказ о назначении ПГАС, электронный/бумажный перечень представленных документов кандидата, документы по апелляции;</a:t>
            </a:r>
          </a:p>
          <a:p>
            <a:pPr lvl="0"/>
            <a:r>
              <a:rPr lang="ru-RU" dirty="0"/>
              <a:t>срок хранения указанных документов 5 лет;</a:t>
            </a:r>
          </a:p>
          <a:p>
            <a:pPr lvl="0"/>
            <a:r>
              <a:rPr lang="ru-RU" dirty="0"/>
              <a:t>хранение портфолио студентов с оригиналами, копиями и подтверждающими документами на назначение повышенной государственной академической стипендии осуществляется до момента выхода приказа о назначении ПГАС.</a:t>
            </a:r>
          </a:p>
        </p:txBody>
      </p:sp>
      <p:pic>
        <p:nvPicPr>
          <p:cNvPr id="4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72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92" y="2636912"/>
            <a:ext cx="7361692" cy="194421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43438" y="285750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28" y="5257098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3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8750"/>
            <a:ext cx="7836016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Основания для назначения ПГАС 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320480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/>
              <a:t>Сбор стипендиальной комиссии факультета для рассмотрения особых достижений обучающихся.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/>
              <a:t>Представление к назначению ПГАС факультета (заверенное стипендиальной комиссией факультета)*.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/>
              <a:t>Протокол к представлению факультета (заверенный стипендиальной комиссией факультета)*.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/>
              <a:t>Приказ факультета на назначение ГАС (ПГАС назначается согласно датам ГАС по учебному плану).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 algn="just">
              <a:buNone/>
            </a:pPr>
            <a:r>
              <a:rPr lang="ru-RU" sz="1900" dirty="0"/>
              <a:t>* 2 и 3  документы принимаются в двух вариантах ( бумажный, заверенный и электронный на почту </a:t>
            </a:r>
            <a:r>
              <a:rPr lang="en-US" sz="1900" dirty="0" err="1">
                <a:hlinkClick r:id="rId2"/>
              </a:rPr>
              <a:t>oszs@inbox</a:t>
            </a:r>
            <a:r>
              <a:rPr lang="ru-RU" sz="1900" dirty="0">
                <a:hlinkClick r:id="rId2"/>
              </a:rPr>
              <a:t>.</a:t>
            </a:r>
            <a:r>
              <a:rPr lang="en-US" sz="1900" dirty="0" err="1">
                <a:hlinkClick r:id="rId2"/>
              </a:rPr>
              <a:t>ru</a:t>
            </a:r>
            <a:r>
              <a:rPr lang="ru-RU" sz="1900" dirty="0"/>
              <a:t> ).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93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1930"/>
            <a:ext cx="8349212" cy="928737"/>
          </a:xfrm>
        </p:spPr>
        <p:txBody>
          <a:bodyPr>
            <a:no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 стипендиальной комиссии факультета на назначение ПГАС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420888"/>
            <a:ext cx="8810388" cy="3600400"/>
          </a:xfrm>
        </p:spPr>
        <p:txBody>
          <a:bodyPr>
            <a:noAutofit/>
          </a:bodyPr>
          <a:lstStyle/>
          <a:p>
            <a:r>
              <a:rPr lang="ru-RU" sz="2200" dirty="0"/>
              <a:t>Председатель комиссии (Декан)</a:t>
            </a:r>
          </a:p>
          <a:p>
            <a:pPr marL="0" indent="0">
              <a:buNone/>
            </a:pPr>
            <a:r>
              <a:rPr lang="ru-RU" sz="2200" dirty="0"/>
              <a:t>Члены комиссии:</a:t>
            </a:r>
          </a:p>
          <a:p>
            <a:r>
              <a:rPr lang="ru-RU" sz="2200" dirty="0"/>
              <a:t>Заместитель декана по УР или начальник общего отдела.</a:t>
            </a:r>
          </a:p>
          <a:p>
            <a:r>
              <a:rPr lang="ru-RU" sz="2200" dirty="0"/>
              <a:t>Специалист по воспитательной работе.</a:t>
            </a:r>
          </a:p>
          <a:p>
            <a:r>
              <a:rPr lang="ru-RU" sz="2200" dirty="0"/>
              <a:t>Представитель студенческой профсоюзной организации от факультета.</a:t>
            </a:r>
          </a:p>
          <a:p>
            <a:r>
              <a:rPr lang="ru-RU" sz="2200" dirty="0"/>
              <a:t>Представитель студенческого объединенного совета обучающихся.</a:t>
            </a:r>
          </a:p>
          <a:p>
            <a:r>
              <a:rPr lang="ru-RU" sz="2200" dirty="0"/>
              <a:t>Старосты студенческих академических групп (1-2 человека)</a:t>
            </a:r>
          </a:p>
          <a:p>
            <a:pPr marL="0" indent="0" algn="just">
              <a:buNone/>
            </a:pPr>
            <a:r>
              <a:rPr lang="ru-RU" sz="2200" dirty="0"/>
              <a:t>Всего в составе стипендиальной комиссии от факультета  </a:t>
            </a:r>
          </a:p>
          <a:p>
            <a:pPr marL="0" indent="0" algn="just">
              <a:buNone/>
            </a:pPr>
            <a:r>
              <a:rPr lang="ru-RU" sz="2200" dirty="0"/>
              <a:t>может быть от 5 до 7 человек.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43438" y="285750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IshmaevaDR\Desktop\logotip_STIPK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72" y="55451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1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Студент подает документы в 2х видах: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988840"/>
            <a:ext cx="3322712" cy="1540768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/>
              <a:t>Электронная таблица в </a:t>
            </a:r>
            <a:r>
              <a:rPr lang="en-US" sz="3200" dirty="0"/>
              <a:t>Excel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7617" y="1916832"/>
            <a:ext cx="4038600" cy="864096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/>
              <a:t>Заявление (прил. З)</a:t>
            </a:r>
          </a:p>
          <a:p>
            <a:r>
              <a:rPr lang="ru-RU" sz="3200" dirty="0"/>
              <a:t>Папку-портфолио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2366339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Купить Папки на кольцах для папка-регистратор Leitz 10101235P, A4, 80мм,  пластик, синий в интернет-магазине Ситилинк (82835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57"/>
            <a:ext cx="281770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3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696744" cy="86409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Содержание портфолио: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Папка должна быть на кольцах или с вшитыми файлами (скоросшиватель не подходит);</a:t>
            </a:r>
          </a:p>
          <a:p>
            <a:pPr marL="514350" indent="-514350">
              <a:buAutoNum type="arabicPeriod"/>
            </a:pPr>
            <a:r>
              <a:rPr lang="ru-RU" dirty="0"/>
              <a:t>Титульный лист;</a:t>
            </a:r>
          </a:p>
          <a:p>
            <a:pPr marL="514350" indent="-514350">
              <a:buAutoNum type="arabicPeriod"/>
            </a:pPr>
            <a:r>
              <a:rPr lang="ru-RU" dirty="0"/>
              <a:t>Копия зачетной книжки;</a:t>
            </a:r>
          </a:p>
          <a:p>
            <a:pPr marL="514350" indent="-514350">
              <a:buAutoNum type="arabicPeriod"/>
            </a:pPr>
            <a:r>
              <a:rPr lang="ru-RU" dirty="0"/>
              <a:t>Достижения за учебную, научно-творческую, общественную, культурно-творческую и спортивную деятельность+ подтверждающие документы.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40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9543"/>
            <a:ext cx="4032448" cy="86409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Титульный лист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43438" y="285750"/>
            <a:ext cx="325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Забайкальский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государственный </a:t>
            </a:r>
            <a:b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университет</a:t>
            </a:r>
            <a:endParaRPr lang="ru-RU" altLang="ru-RU" sz="1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6" y="31750"/>
            <a:ext cx="1282584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501875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95752"/>
              </p:ext>
            </p:extLst>
          </p:nvPr>
        </p:nvGraphicFramePr>
        <p:xfrm>
          <a:off x="4916545" y="1701930"/>
          <a:ext cx="3255855" cy="47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6545" y="1701930"/>
                        <a:ext cx="3255855" cy="4735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330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6195</TotalTime>
  <Words>2068</Words>
  <Application>Microsoft Office PowerPoint</Application>
  <PresentationFormat>Экран (4:3)</PresentationFormat>
  <Paragraphs>249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Повышенная государственная академическая стипендия</vt:lpstr>
      <vt:lpstr>ПОВЫШЕННАЯ ГОСУДАРСТВЕННАЯ АКАДЕМИЧЕСКАЯ СТИПЕНДИЯ НАЗНАЧАЕТСЯ ЗА ДОСТИЖЕНИЯ:</vt:lpstr>
      <vt:lpstr>Пример: </vt:lpstr>
      <vt:lpstr>Основания для назначения ПГАС :</vt:lpstr>
      <vt:lpstr>Состав стипендиальной комиссии факультета на назначение ПГАС </vt:lpstr>
      <vt:lpstr>Студент подает документы в 2х видах:</vt:lpstr>
      <vt:lpstr>Содержание портфолио:</vt:lpstr>
      <vt:lpstr>1. Титульный лист</vt:lpstr>
      <vt:lpstr>2. Копия зачётной книжки  (титульный, развороты за последние 2 семестра, разворот курсовые работы)</vt:lpstr>
      <vt:lpstr>Принцип работы в таблице при подсчете достижений</vt:lpstr>
      <vt:lpstr>Критерии для назначения повышенной государственной академической стипендии</vt:lpstr>
      <vt:lpstr>Студент предоставляет:</vt:lpstr>
      <vt:lpstr>Минобрнауки России рекомендует:</vt:lpstr>
      <vt:lpstr>Не учитываем!!!</vt:lpstr>
      <vt:lpstr>Таблица: представление к назначению ПГАС за  учебную деятельность</vt:lpstr>
      <vt:lpstr>Критерии для назначения повышенной государственной академической стипендии</vt:lpstr>
      <vt:lpstr>Студент предоставляет:</vt:lpstr>
      <vt:lpstr>Минобрнауки России рекомендует:</vt:lpstr>
      <vt:lpstr>Обратите внимание!</vt:lpstr>
      <vt:lpstr>Таблица: представление к назначению ПГАС за  научную деятельность</vt:lpstr>
      <vt:lpstr>Критерии для назначения повышенной государственной академической стипендии</vt:lpstr>
      <vt:lpstr>Студент предоставляет:</vt:lpstr>
      <vt:lpstr>Минобрнауки России обращает внимание:</vt:lpstr>
      <vt:lpstr>Минобрнауки России обращает внимание:</vt:lpstr>
      <vt:lpstr>Обратите внимание!</vt:lpstr>
      <vt:lpstr>Таблица: представление к назначению ПГАС за  общественную деятельность</vt:lpstr>
      <vt:lpstr>Критерии для назначения повышенной государственной академической стипендии</vt:lpstr>
      <vt:lpstr>Студент предоставляет:</vt:lpstr>
      <vt:lpstr>Не учитываем!!!</vt:lpstr>
      <vt:lpstr>Таблица: представление к назначению ПГАС за  культурно-творческую деятельность</vt:lpstr>
      <vt:lpstr>Критерии для назначения повышенной государственной академической стипендии</vt:lpstr>
      <vt:lpstr>Студент предоставляет:</vt:lpstr>
      <vt:lpstr>Таблица: представление к назначению ПГАС за  спортивную деятельность</vt:lpstr>
      <vt:lpstr>Презентация PowerPoint</vt:lpstr>
      <vt:lpstr>Презентация PowerPoint</vt:lpstr>
      <vt:lpstr>Апелляционная жалоба по ПГАС</vt:lpstr>
      <vt:lpstr>Сроки подачи:</vt:lpstr>
      <vt:lpstr>Отказ на назначение ПГАС</vt:lpstr>
      <vt:lpstr>Делопроизводство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Контингент иностранных обучающихся  ФГБОУ ВПО «ЗабГУ» по данным ВПО-1  (без учета заочного контингента)</dc:title>
  <dc:creator>ZakharianAV</dc:creator>
  <cp:lastModifiedBy>terteshnikova-n@mail.ru</cp:lastModifiedBy>
  <cp:revision>481</cp:revision>
  <cp:lastPrinted>2017-11-14T00:32:33Z</cp:lastPrinted>
  <dcterms:created xsi:type="dcterms:W3CDTF">2016-11-14T01:08:49Z</dcterms:created>
  <dcterms:modified xsi:type="dcterms:W3CDTF">2024-01-09T03:55:40Z</dcterms:modified>
</cp:coreProperties>
</file>